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6"/>
  </p:notesMasterIdLst>
  <p:sldIdLst>
    <p:sldId id="368" r:id="rId2"/>
    <p:sldId id="276" r:id="rId3"/>
    <p:sldId id="352" r:id="rId4"/>
    <p:sldId id="355" r:id="rId5"/>
    <p:sldId id="353" r:id="rId6"/>
    <p:sldId id="354" r:id="rId7"/>
    <p:sldId id="265" r:id="rId8"/>
    <p:sldId id="349" r:id="rId9"/>
    <p:sldId id="278" r:id="rId10"/>
    <p:sldId id="280" r:id="rId11"/>
    <p:sldId id="268" r:id="rId12"/>
    <p:sldId id="281" r:id="rId13"/>
    <p:sldId id="279" r:id="rId14"/>
    <p:sldId id="287" r:id="rId15"/>
    <p:sldId id="288" r:id="rId16"/>
    <p:sldId id="290" r:id="rId17"/>
    <p:sldId id="291" r:id="rId18"/>
    <p:sldId id="292" r:id="rId19"/>
    <p:sldId id="293" r:id="rId20"/>
    <p:sldId id="267" r:id="rId21"/>
    <p:sldId id="277" r:id="rId22"/>
    <p:sldId id="286" r:id="rId23"/>
    <p:sldId id="356" r:id="rId24"/>
    <p:sldId id="357" r:id="rId25"/>
    <p:sldId id="350" r:id="rId26"/>
    <p:sldId id="347" r:id="rId27"/>
    <p:sldId id="294" r:id="rId28"/>
    <p:sldId id="295" r:id="rId29"/>
    <p:sldId id="358" r:id="rId30"/>
    <p:sldId id="342" r:id="rId31"/>
    <p:sldId id="341" r:id="rId32"/>
    <p:sldId id="359" r:id="rId33"/>
    <p:sldId id="361" r:id="rId34"/>
    <p:sldId id="360" r:id="rId35"/>
    <p:sldId id="339" r:id="rId36"/>
    <p:sldId id="340" r:id="rId37"/>
    <p:sldId id="298" r:id="rId38"/>
    <p:sldId id="337" r:id="rId39"/>
    <p:sldId id="336" r:id="rId40"/>
    <p:sldId id="302" r:id="rId41"/>
    <p:sldId id="364" r:id="rId42"/>
    <p:sldId id="366" r:id="rId43"/>
    <p:sldId id="304" r:id="rId44"/>
    <p:sldId id="303" r:id="rId45"/>
    <p:sldId id="301" r:id="rId46"/>
    <p:sldId id="305" r:id="rId47"/>
    <p:sldId id="307" r:id="rId48"/>
    <p:sldId id="324" r:id="rId49"/>
    <p:sldId id="367" r:id="rId50"/>
    <p:sldId id="313" r:id="rId51"/>
    <p:sldId id="345" r:id="rId52"/>
    <p:sldId id="346" r:id="rId53"/>
    <p:sldId id="308" r:id="rId54"/>
    <p:sldId id="334" r:id="rId55"/>
    <p:sldId id="335" r:id="rId56"/>
    <p:sldId id="333" r:id="rId57"/>
    <p:sldId id="351" r:id="rId58"/>
    <p:sldId id="312" r:id="rId59"/>
    <p:sldId id="318" r:id="rId60"/>
    <p:sldId id="319" r:id="rId61"/>
    <p:sldId id="327" r:id="rId62"/>
    <p:sldId id="369" r:id="rId63"/>
    <p:sldId id="326" r:id="rId64"/>
    <p:sldId id="315" r:id="rId6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  <a:srgbClr val="D83B01"/>
    <a:srgbClr val="5C005C"/>
    <a:srgbClr val="0070C0"/>
    <a:srgbClr val="C387FF"/>
    <a:srgbClr val="278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588" autoAdjust="0"/>
    <p:restoredTop sz="80895"/>
  </p:normalViewPr>
  <p:slideViewPr>
    <p:cSldViewPr snapToGrid="0">
      <p:cViewPr varScale="1">
        <p:scale>
          <a:sx n="79" d="100"/>
          <a:sy n="79" d="100"/>
        </p:scale>
        <p:origin x="1776" y="200"/>
      </p:cViewPr>
      <p:guideLst>
        <p:guide orient="horz" pos="2137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CDF5EE-A647-DD47-99E2-61B31732F0E6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5E3AF7-E5DA-AC4C-809A-2DF996DD1602}">
      <dgm:prSet phldrT="[Text]"/>
      <dgm:spPr/>
      <dgm:t>
        <a:bodyPr/>
        <a:lstStyle/>
        <a:p>
          <a:r>
            <a:rPr lang="en-US" dirty="0"/>
            <a:t>2002</a:t>
          </a:r>
        </a:p>
        <a:p>
          <a:r>
            <a:rPr lang="en-US" dirty="0"/>
            <a:t>.NET 1.0</a:t>
          </a:r>
        </a:p>
      </dgm:t>
    </dgm:pt>
    <dgm:pt modelId="{2086B826-41FE-6145-AA47-DE368A04B747}" type="parTrans" cxnId="{5FE9A8F9-DD75-C748-8FF0-3EBFB6CD3F75}">
      <dgm:prSet/>
      <dgm:spPr/>
      <dgm:t>
        <a:bodyPr/>
        <a:lstStyle/>
        <a:p>
          <a:endParaRPr lang="en-US"/>
        </a:p>
      </dgm:t>
    </dgm:pt>
    <dgm:pt modelId="{9448C70D-F9A4-C24B-B169-262668DE2BA7}" type="sibTrans" cxnId="{5FE9A8F9-DD75-C748-8FF0-3EBFB6CD3F75}">
      <dgm:prSet/>
      <dgm:spPr/>
      <dgm:t>
        <a:bodyPr/>
        <a:lstStyle/>
        <a:p>
          <a:endParaRPr lang="en-US"/>
        </a:p>
      </dgm:t>
    </dgm:pt>
    <dgm:pt modelId="{A1F1324A-4B69-5448-A299-C2A0F5F4D0B1}">
      <dgm:prSet phldrT="[Text]"/>
      <dgm:spPr/>
      <dgm:t>
        <a:bodyPr/>
        <a:lstStyle/>
        <a:p>
          <a:r>
            <a:rPr lang="en-US" dirty="0"/>
            <a:t>2005</a:t>
          </a:r>
        </a:p>
        <a:p>
          <a:r>
            <a:rPr lang="en-US" dirty="0"/>
            <a:t>.NET 2.0</a:t>
          </a:r>
        </a:p>
      </dgm:t>
    </dgm:pt>
    <dgm:pt modelId="{B57C69B2-F32B-054A-8BF4-369FBA3A13D6}" type="parTrans" cxnId="{7215E9BB-D56F-854E-9FB5-72FAE915BF81}">
      <dgm:prSet/>
      <dgm:spPr/>
      <dgm:t>
        <a:bodyPr/>
        <a:lstStyle/>
        <a:p>
          <a:endParaRPr lang="en-US"/>
        </a:p>
      </dgm:t>
    </dgm:pt>
    <dgm:pt modelId="{C7D9B1CE-D0DA-5E4C-B297-7F1CD1623729}" type="sibTrans" cxnId="{7215E9BB-D56F-854E-9FB5-72FAE915BF81}">
      <dgm:prSet/>
      <dgm:spPr/>
      <dgm:t>
        <a:bodyPr/>
        <a:lstStyle/>
        <a:p>
          <a:endParaRPr lang="en-US"/>
        </a:p>
      </dgm:t>
    </dgm:pt>
    <dgm:pt modelId="{7D6ADCCB-A053-B44B-804F-5A4EBAE54696}">
      <dgm:prSet phldrT="[Text]"/>
      <dgm:spPr/>
      <dgm:t>
        <a:bodyPr/>
        <a:lstStyle/>
        <a:p>
          <a:r>
            <a:rPr lang="en-US" dirty="0"/>
            <a:t>2010</a:t>
          </a:r>
        </a:p>
        <a:p>
          <a:r>
            <a:rPr lang="en-US" dirty="0"/>
            <a:t>.NET 4.0</a:t>
          </a:r>
        </a:p>
      </dgm:t>
    </dgm:pt>
    <dgm:pt modelId="{DAD9D90D-9126-B143-9B98-5FA557C03B49}" type="parTrans" cxnId="{E87F459C-EC96-0648-9163-4B4241256AB8}">
      <dgm:prSet/>
      <dgm:spPr/>
      <dgm:t>
        <a:bodyPr/>
        <a:lstStyle/>
        <a:p>
          <a:endParaRPr lang="en-US"/>
        </a:p>
      </dgm:t>
    </dgm:pt>
    <dgm:pt modelId="{2EB96C97-F10C-1B49-ACDA-D1A4CA85BAA5}" type="sibTrans" cxnId="{E87F459C-EC96-0648-9163-4B4241256AB8}">
      <dgm:prSet/>
      <dgm:spPr/>
      <dgm:t>
        <a:bodyPr/>
        <a:lstStyle/>
        <a:p>
          <a:endParaRPr lang="en-US"/>
        </a:p>
      </dgm:t>
    </dgm:pt>
    <dgm:pt modelId="{6F715CFE-267C-724E-B197-19911AABB13C}">
      <dgm:prSet/>
      <dgm:spPr/>
      <dgm:t>
        <a:bodyPr/>
        <a:lstStyle/>
        <a:p>
          <a:r>
            <a:rPr lang="en-US" dirty="0"/>
            <a:t>2000</a:t>
          </a:r>
        </a:p>
        <a:p>
          <a:r>
            <a:rPr lang="en-US" dirty="0"/>
            <a:t>.NET beta</a:t>
          </a:r>
        </a:p>
      </dgm:t>
    </dgm:pt>
    <dgm:pt modelId="{31379066-B4C4-E94E-91F6-2DC35B4DACCB}" type="parTrans" cxnId="{283DD609-D66F-664F-A038-55E82EC92D19}">
      <dgm:prSet/>
      <dgm:spPr/>
      <dgm:t>
        <a:bodyPr/>
        <a:lstStyle/>
        <a:p>
          <a:endParaRPr lang="en-US"/>
        </a:p>
      </dgm:t>
    </dgm:pt>
    <dgm:pt modelId="{E2C21C26-224C-6E40-9991-C9C21D84B7DD}" type="sibTrans" cxnId="{283DD609-D66F-664F-A038-55E82EC92D19}">
      <dgm:prSet/>
      <dgm:spPr/>
      <dgm:t>
        <a:bodyPr/>
        <a:lstStyle/>
        <a:p>
          <a:endParaRPr lang="en-US"/>
        </a:p>
      </dgm:t>
    </dgm:pt>
    <dgm:pt modelId="{C9040EFF-FD65-FC4D-8C78-78567E92CE73}" type="pres">
      <dgm:prSet presAssocID="{60CDF5EE-A647-DD47-99E2-61B31732F0E6}" presName="arrowDiagram" presStyleCnt="0">
        <dgm:presLayoutVars>
          <dgm:chMax val="5"/>
          <dgm:dir/>
          <dgm:resizeHandles val="exact"/>
        </dgm:presLayoutVars>
      </dgm:prSet>
      <dgm:spPr/>
    </dgm:pt>
    <dgm:pt modelId="{1504520E-B132-6240-81F0-7E66DB520269}" type="pres">
      <dgm:prSet presAssocID="{60CDF5EE-A647-DD47-99E2-61B31732F0E6}" presName="arrow" presStyleLbl="bgShp" presStyleIdx="0" presStyleCnt="1"/>
      <dgm:spPr/>
    </dgm:pt>
    <dgm:pt modelId="{61158E0A-914E-0C4F-862A-2047E783419D}" type="pres">
      <dgm:prSet presAssocID="{60CDF5EE-A647-DD47-99E2-61B31732F0E6}" presName="arrowDiagram4" presStyleCnt="0"/>
      <dgm:spPr/>
    </dgm:pt>
    <dgm:pt modelId="{CABF630D-F5AB-1E49-BBF6-C41F68166DCB}" type="pres">
      <dgm:prSet presAssocID="{6F715CFE-267C-724E-B197-19911AABB13C}" presName="bullet4a" presStyleLbl="node1" presStyleIdx="0" presStyleCnt="4"/>
      <dgm:spPr/>
    </dgm:pt>
    <dgm:pt modelId="{91D1C5AB-E857-ED4B-A615-4DB39BBD4AC8}" type="pres">
      <dgm:prSet presAssocID="{6F715CFE-267C-724E-B197-19911AABB13C}" presName="textBox4a" presStyleLbl="revTx" presStyleIdx="0" presStyleCnt="4">
        <dgm:presLayoutVars>
          <dgm:bulletEnabled val="1"/>
        </dgm:presLayoutVars>
      </dgm:prSet>
      <dgm:spPr/>
    </dgm:pt>
    <dgm:pt modelId="{22E87828-2BCA-4E45-A74E-E929CFF663F9}" type="pres">
      <dgm:prSet presAssocID="{3C5E3AF7-E5DA-AC4C-809A-2DF996DD1602}" presName="bullet4b" presStyleLbl="node1" presStyleIdx="1" presStyleCnt="4"/>
      <dgm:spPr/>
    </dgm:pt>
    <dgm:pt modelId="{4C0573F7-12C2-A746-845A-F271A0793681}" type="pres">
      <dgm:prSet presAssocID="{3C5E3AF7-E5DA-AC4C-809A-2DF996DD1602}" presName="textBox4b" presStyleLbl="revTx" presStyleIdx="1" presStyleCnt="4">
        <dgm:presLayoutVars>
          <dgm:bulletEnabled val="1"/>
        </dgm:presLayoutVars>
      </dgm:prSet>
      <dgm:spPr/>
    </dgm:pt>
    <dgm:pt modelId="{E3A547A5-526D-2D44-8945-DB1936DE4C5C}" type="pres">
      <dgm:prSet presAssocID="{A1F1324A-4B69-5448-A299-C2A0F5F4D0B1}" presName="bullet4c" presStyleLbl="node1" presStyleIdx="2" presStyleCnt="4"/>
      <dgm:spPr/>
    </dgm:pt>
    <dgm:pt modelId="{9FC54DBE-6A17-3141-A8FF-77738B17C739}" type="pres">
      <dgm:prSet presAssocID="{A1F1324A-4B69-5448-A299-C2A0F5F4D0B1}" presName="textBox4c" presStyleLbl="revTx" presStyleIdx="2" presStyleCnt="4">
        <dgm:presLayoutVars>
          <dgm:bulletEnabled val="1"/>
        </dgm:presLayoutVars>
      </dgm:prSet>
      <dgm:spPr/>
    </dgm:pt>
    <dgm:pt modelId="{D3158D34-BBEF-F84A-AD0C-BC1D21FC4469}" type="pres">
      <dgm:prSet presAssocID="{7D6ADCCB-A053-B44B-804F-5A4EBAE54696}" presName="bullet4d" presStyleLbl="node1" presStyleIdx="3" presStyleCnt="4"/>
      <dgm:spPr/>
    </dgm:pt>
    <dgm:pt modelId="{5894FF13-083E-7044-A085-ACA2F6781C28}" type="pres">
      <dgm:prSet presAssocID="{7D6ADCCB-A053-B44B-804F-5A4EBAE54696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283DD609-D66F-664F-A038-55E82EC92D19}" srcId="{60CDF5EE-A647-DD47-99E2-61B31732F0E6}" destId="{6F715CFE-267C-724E-B197-19911AABB13C}" srcOrd="0" destOrd="0" parTransId="{31379066-B4C4-E94E-91F6-2DC35B4DACCB}" sibTransId="{E2C21C26-224C-6E40-9991-C9C21D84B7DD}"/>
    <dgm:cxn modelId="{57CCE421-6D37-864C-AD28-B5E8EBE09AC5}" type="presOf" srcId="{60CDF5EE-A647-DD47-99E2-61B31732F0E6}" destId="{C9040EFF-FD65-FC4D-8C78-78567E92CE73}" srcOrd="0" destOrd="0" presId="urn:microsoft.com/office/officeart/2005/8/layout/arrow2"/>
    <dgm:cxn modelId="{A6CD9184-00DD-4B4A-BF2F-4480182A6EC4}" type="presOf" srcId="{7D6ADCCB-A053-B44B-804F-5A4EBAE54696}" destId="{5894FF13-083E-7044-A085-ACA2F6781C28}" srcOrd="0" destOrd="0" presId="urn:microsoft.com/office/officeart/2005/8/layout/arrow2"/>
    <dgm:cxn modelId="{A4E84892-68FE-5149-B3B2-C079675DF852}" type="presOf" srcId="{6F715CFE-267C-724E-B197-19911AABB13C}" destId="{91D1C5AB-E857-ED4B-A615-4DB39BBD4AC8}" srcOrd="0" destOrd="0" presId="urn:microsoft.com/office/officeart/2005/8/layout/arrow2"/>
    <dgm:cxn modelId="{E87F459C-EC96-0648-9163-4B4241256AB8}" srcId="{60CDF5EE-A647-DD47-99E2-61B31732F0E6}" destId="{7D6ADCCB-A053-B44B-804F-5A4EBAE54696}" srcOrd="3" destOrd="0" parTransId="{DAD9D90D-9126-B143-9B98-5FA557C03B49}" sibTransId="{2EB96C97-F10C-1B49-ACDA-D1A4CA85BAA5}"/>
    <dgm:cxn modelId="{7215E9BB-D56F-854E-9FB5-72FAE915BF81}" srcId="{60CDF5EE-A647-DD47-99E2-61B31732F0E6}" destId="{A1F1324A-4B69-5448-A299-C2A0F5F4D0B1}" srcOrd="2" destOrd="0" parTransId="{B57C69B2-F32B-054A-8BF4-369FBA3A13D6}" sibTransId="{C7D9B1CE-D0DA-5E4C-B297-7F1CD1623729}"/>
    <dgm:cxn modelId="{B5432AD8-6DA8-8B4A-83E9-1F78074A36F8}" type="presOf" srcId="{A1F1324A-4B69-5448-A299-C2A0F5F4D0B1}" destId="{9FC54DBE-6A17-3141-A8FF-77738B17C739}" srcOrd="0" destOrd="0" presId="urn:microsoft.com/office/officeart/2005/8/layout/arrow2"/>
    <dgm:cxn modelId="{299177E9-4975-CB43-BB7E-C296DF625A72}" type="presOf" srcId="{3C5E3AF7-E5DA-AC4C-809A-2DF996DD1602}" destId="{4C0573F7-12C2-A746-845A-F271A0793681}" srcOrd="0" destOrd="0" presId="urn:microsoft.com/office/officeart/2005/8/layout/arrow2"/>
    <dgm:cxn modelId="{5FE9A8F9-DD75-C748-8FF0-3EBFB6CD3F75}" srcId="{60CDF5EE-A647-DD47-99E2-61B31732F0E6}" destId="{3C5E3AF7-E5DA-AC4C-809A-2DF996DD1602}" srcOrd="1" destOrd="0" parTransId="{2086B826-41FE-6145-AA47-DE368A04B747}" sibTransId="{9448C70D-F9A4-C24B-B169-262668DE2BA7}"/>
    <dgm:cxn modelId="{2EF2103E-88A7-DD43-BF6E-2E78F8468931}" type="presParOf" srcId="{C9040EFF-FD65-FC4D-8C78-78567E92CE73}" destId="{1504520E-B132-6240-81F0-7E66DB520269}" srcOrd="0" destOrd="0" presId="urn:microsoft.com/office/officeart/2005/8/layout/arrow2"/>
    <dgm:cxn modelId="{049BFECC-92B1-5B4E-B1B0-D827D3905C70}" type="presParOf" srcId="{C9040EFF-FD65-FC4D-8C78-78567E92CE73}" destId="{61158E0A-914E-0C4F-862A-2047E783419D}" srcOrd="1" destOrd="0" presId="urn:microsoft.com/office/officeart/2005/8/layout/arrow2"/>
    <dgm:cxn modelId="{EEB78608-0754-FE42-9EB1-1C1CF3ED6034}" type="presParOf" srcId="{61158E0A-914E-0C4F-862A-2047E783419D}" destId="{CABF630D-F5AB-1E49-BBF6-C41F68166DCB}" srcOrd="0" destOrd="0" presId="urn:microsoft.com/office/officeart/2005/8/layout/arrow2"/>
    <dgm:cxn modelId="{9A0CF6FF-1B5A-BD48-AE07-B896590F64B7}" type="presParOf" srcId="{61158E0A-914E-0C4F-862A-2047E783419D}" destId="{91D1C5AB-E857-ED4B-A615-4DB39BBD4AC8}" srcOrd="1" destOrd="0" presId="urn:microsoft.com/office/officeart/2005/8/layout/arrow2"/>
    <dgm:cxn modelId="{336ED66B-B32E-D94F-87A3-6DCE183B4303}" type="presParOf" srcId="{61158E0A-914E-0C4F-862A-2047E783419D}" destId="{22E87828-2BCA-4E45-A74E-E929CFF663F9}" srcOrd="2" destOrd="0" presId="urn:microsoft.com/office/officeart/2005/8/layout/arrow2"/>
    <dgm:cxn modelId="{FA9C8E2B-F8D4-8D40-AC93-75D8A7C8D9F6}" type="presParOf" srcId="{61158E0A-914E-0C4F-862A-2047E783419D}" destId="{4C0573F7-12C2-A746-845A-F271A0793681}" srcOrd="3" destOrd="0" presId="urn:microsoft.com/office/officeart/2005/8/layout/arrow2"/>
    <dgm:cxn modelId="{9A07A874-BFD6-724A-AF04-857564567B1D}" type="presParOf" srcId="{61158E0A-914E-0C4F-862A-2047E783419D}" destId="{E3A547A5-526D-2D44-8945-DB1936DE4C5C}" srcOrd="4" destOrd="0" presId="urn:microsoft.com/office/officeart/2005/8/layout/arrow2"/>
    <dgm:cxn modelId="{684F367D-9755-3B48-9B31-505792925B1B}" type="presParOf" srcId="{61158E0A-914E-0C4F-862A-2047E783419D}" destId="{9FC54DBE-6A17-3141-A8FF-77738B17C739}" srcOrd="5" destOrd="0" presId="urn:microsoft.com/office/officeart/2005/8/layout/arrow2"/>
    <dgm:cxn modelId="{37790FB9-1F83-0747-A63B-F89C1466332C}" type="presParOf" srcId="{61158E0A-914E-0C4F-862A-2047E783419D}" destId="{D3158D34-BBEF-F84A-AD0C-BC1D21FC4469}" srcOrd="6" destOrd="0" presId="urn:microsoft.com/office/officeart/2005/8/layout/arrow2"/>
    <dgm:cxn modelId="{AE1F9D7E-18D9-ED43-BF7C-198629EC1655}" type="presParOf" srcId="{61158E0A-914E-0C4F-862A-2047E783419D}" destId="{5894FF13-083E-7044-A085-ACA2F6781C28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D783CB-9EF7-E54F-BF56-71C1D71B4FF7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9BED9E-1080-8144-8CC8-29E86DD26D0D}">
      <dgm:prSet phldrT="[Text]"/>
      <dgm:spPr/>
      <dgm:t>
        <a:bodyPr/>
        <a:lstStyle/>
        <a:p>
          <a:r>
            <a:rPr lang="en-US" dirty="0"/>
            <a:t>2001</a:t>
          </a:r>
        </a:p>
        <a:p>
          <a:r>
            <a:rPr lang="en-US" dirty="0"/>
            <a:t>Mono Beta</a:t>
          </a:r>
        </a:p>
      </dgm:t>
    </dgm:pt>
    <dgm:pt modelId="{693EB338-FA02-C940-B07D-CEA5705B7D4B}" type="parTrans" cxnId="{3629B386-CB37-A542-A37E-26BE0EF795E1}">
      <dgm:prSet/>
      <dgm:spPr/>
      <dgm:t>
        <a:bodyPr/>
        <a:lstStyle/>
        <a:p>
          <a:endParaRPr lang="en-US"/>
        </a:p>
      </dgm:t>
    </dgm:pt>
    <dgm:pt modelId="{85ACF608-5BA5-5C45-916A-4F029DF9989C}" type="sibTrans" cxnId="{3629B386-CB37-A542-A37E-26BE0EF795E1}">
      <dgm:prSet/>
      <dgm:spPr/>
      <dgm:t>
        <a:bodyPr/>
        <a:lstStyle/>
        <a:p>
          <a:endParaRPr lang="en-US"/>
        </a:p>
      </dgm:t>
    </dgm:pt>
    <dgm:pt modelId="{DC800469-546D-2947-AAB1-602E2E5EA9D4}">
      <dgm:prSet phldrT="[Text]"/>
      <dgm:spPr/>
      <dgm:t>
        <a:bodyPr/>
        <a:lstStyle/>
        <a:p>
          <a:r>
            <a:rPr lang="en-US" dirty="0"/>
            <a:t>2004</a:t>
          </a:r>
        </a:p>
        <a:p>
          <a:r>
            <a:rPr lang="en-US" dirty="0"/>
            <a:t>Mono 1.0</a:t>
          </a:r>
        </a:p>
      </dgm:t>
    </dgm:pt>
    <dgm:pt modelId="{9C2B0440-06C8-4C4B-85B1-14CACFD3B395}" type="parTrans" cxnId="{AC974386-30DB-8240-97A4-1FC0B7BB8CC5}">
      <dgm:prSet/>
      <dgm:spPr/>
      <dgm:t>
        <a:bodyPr/>
        <a:lstStyle/>
        <a:p>
          <a:endParaRPr lang="en-US"/>
        </a:p>
      </dgm:t>
    </dgm:pt>
    <dgm:pt modelId="{B3BE70D1-4601-A34C-ADD0-32CD1FBF3EC1}" type="sibTrans" cxnId="{AC974386-30DB-8240-97A4-1FC0B7BB8CC5}">
      <dgm:prSet/>
      <dgm:spPr/>
      <dgm:t>
        <a:bodyPr/>
        <a:lstStyle/>
        <a:p>
          <a:endParaRPr lang="en-US"/>
        </a:p>
      </dgm:t>
    </dgm:pt>
    <dgm:pt modelId="{612AA0E8-57E7-684A-8D73-000D3D42C959}">
      <dgm:prSet phldrT="[Text]"/>
      <dgm:spPr/>
      <dgm:t>
        <a:bodyPr/>
        <a:lstStyle/>
        <a:p>
          <a:r>
            <a:rPr lang="en-US" dirty="0"/>
            <a:t>2008</a:t>
          </a:r>
        </a:p>
        <a:p>
          <a:r>
            <a:rPr lang="en-US" dirty="0"/>
            <a:t>Mono 2.0</a:t>
          </a:r>
        </a:p>
      </dgm:t>
    </dgm:pt>
    <dgm:pt modelId="{67EE3B21-1494-B149-A749-7AA3CDC385DD}" type="parTrans" cxnId="{B63478EA-CE90-4542-B820-2B7C41CF1E1F}">
      <dgm:prSet/>
      <dgm:spPr/>
      <dgm:t>
        <a:bodyPr/>
        <a:lstStyle/>
        <a:p>
          <a:endParaRPr lang="en-US"/>
        </a:p>
      </dgm:t>
    </dgm:pt>
    <dgm:pt modelId="{26E43BC7-BD6B-9B40-B9B2-A5F8138302A8}" type="sibTrans" cxnId="{B63478EA-CE90-4542-B820-2B7C41CF1E1F}">
      <dgm:prSet/>
      <dgm:spPr/>
      <dgm:t>
        <a:bodyPr/>
        <a:lstStyle/>
        <a:p>
          <a:endParaRPr lang="en-US"/>
        </a:p>
      </dgm:t>
    </dgm:pt>
    <dgm:pt modelId="{80FF4993-2E8D-224D-B5E7-4A10C3DD277F}">
      <dgm:prSet/>
      <dgm:spPr/>
      <dgm:t>
        <a:bodyPr/>
        <a:lstStyle/>
        <a:p>
          <a:r>
            <a:rPr lang="en-US" dirty="0"/>
            <a:t>2012</a:t>
          </a:r>
        </a:p>
        <a:p>
          <a:r>
            <a:rPr lang="en-US" dirty="0"/>
            <a:t>Mono 3.0</a:t>
          </a:r>
        </a:p>
      </dgm:t>
    </dgm:pt>
    <dgm:pt modelId="{F4A9E885-766E-4848-A6B8-73B267716DB7}" type="parTrans" cxnId="{475314F7-C91D-A94A-95CD-77D74545B286}">
      <dgm:prSet/>
      <dgm:spPr/>
      <dgm:t>
        <a:bodyPr/>
        <a:lstStyle/>
        <a:p>
          <a:endParaRPr lang="en-US"/>
        </a:p>
      </dgm:t>
    </dgm:pt>
    <dgm:pt modelId="{65242A12-739F-F14D-896F-24400BFBC13F}" type="sibTrans" cxnId="{475314F7-C91D-A94A-95CD-77D74545B286}">
      <dgm:prSet/>
      <dgm:spPr/>
      <dgm:t>
        <a:bodyPr/>
        <a:lstStyle/>
        <a:p>
          <a:endParaRPr lang="en-US"/>
        </a:p>
      </dgm:t>
    </dgm:pt>
    <dgm:pt modelId="{DF91D937-3513-2F46-8D64-651B6E789923}">
      <dgm:prSet/>
      <dgm:spPr/>
      <dgm:t>
        <a:bodyPr/>
        <a:lstStyle/>
        <a:p>
          <a:r>
            <a:rPr lang="en-US" dirty="0"/>
            <a:t>2015</a:t>
          </a:r>
        </a:p>
        <a:p>
          <a:r>
            <a:rPr lang="en-US" dirty="0"/>
            <a:t>Mono 4.0</a:t>
          </a:r>
        </a:p>
      </dgm:t>
    </dgm:pt>
    <dgm:pt modelId="{E29580F5-E5DB-024D-82FB-5871A78E3FAF}" type="parTrans" cxnId="{DF7B39E3-AC50-8C4A-AF4A-F022E233A31B}">
      <dgm:prSet/>
      <dgm:spPr/>
      <dgm:t>
        <a:bodyPr/>
        <a:lstStyle/>
        <a:p>
          <a:endParaRPr lang="en-US"/>
        </a:p>
      </dgm:t>
    </dgm:pt>
    <dgm:pt modelId="{4B0BFC42-7447-C44A-BC3B-88902153FA1B}" type="sibTrans" cxnId="{DF7B39E3-AC50-8C4A-AF4A-F022E233A31B}">
      <dgm:prSet/>
      <dgm:spPr/>
      <dgm:t>
        <a:bodyPr/>
        <a:lstStyle/>
        <a:p>
          <a:endParaRPr lang="en-US"/>
        </a:p>
      </dgm:t>
    </dgm:pt>
    <dgm:pt modelId="{F786FE0A-4AFF-5C44-BED1-25294C533619}" type="pres">
      <dgm:prSet presAssocID="{D5D783CB-9EF7-E54F-BF56-71C1D71B4FF7}" presName="arrowDiagram" presStyleCnt="0">
        <dgm:presLayoutVars>
          <dgm:chMax val="5"/>
          <dgm:dir/>
          <dgm:resizeHandles val="exact"/>
        </dgm:presLayoutVars>
      </dgm:prSet>
      <dgm:spPr/>
    </dgm:pt>
    <dgm:pt modelId="{227A089A-7860-B54A-8062-AFF146580F8C}" type="pres">
      <dgm:prSet presAssocID="{D5D783CB-9EF7-E54F-BF56-71C1D71B4FF7}" presName="arrow" presStyleLbl="bgShp" presStyleIdx="0" presStyleCnt="1"/>
      <dgm:spPr/>
    </dgm:pt>
    <dgm:pt modelId="{BEF7EE29-1924-8E4C-BC88-A863C7128479}" type="pres">
      <dgm:prSet presAssocID="{D5D783CB-9EF7-E54F-BF56-71C1D71B4FF7}" presName="arrowDiagram5" presStyleCnt="0"/>
      <dgm:spPr/>
    </dgm:pt>
    <dgm:pt modelId="{714485EA-0D7B-BC45-9A82-24AA1B18C0B1}" type="pres">
      <dgm:prSet presAssocID="{2F9BED9E-1080-8144-8CC8-29E86DD26D0D}" presName="bullet5a" presStyleLbl="node1" presStyleIdx="0" presStyleCnt="5"/>
      <dgm:spPr/>
    </dgm:pt>
    <dgm:pt modelId="{56A9267E-4541-6140-8A85-15EDA7A4A3EF}" type="pres">
      <dgm:prSet presAssocID="{2F9BED9E-1080-8144-8CC8-29E86DD26D0D}" presName="textBox5a" presStyleLbl="revTx" presStyleIdx="0" presStyleCnt="5">
        <dgm:presLayoutVars>
          <dgm:bulletEnabled val="1"/>
        </dgm:presLayoutVars>
      </dgm:prSet>
      <dgm:spPr/>
    </dgm:pt>
    <dgm:pt modelId="{9C88C7F4-D60C-0148-A617-AB8C8BAC39C0}" type="pres">
      <dgm:prSet presAssocID="{DC800469-546D-2947-AAB1-602E2E5EA9D4}" presName="bullet5b" presStyleLbl="node1" presStyleIdx="1" presStyleCnt="5"/>
      <dgm:spPr/>
    </dgm:pt>
    <dgm:pt modelId="{1C059D61-9353-274C-BAF7-08AF1DBD60EB}" type="pres">
      <dgm:prSet presAssocID="{DC800469-546D-2947-AAB1-602E2E5EA9D4}" presName="textBox5b" presStyleLbl="revTx" presStyleIdx="1" presStyleCnt="5">
        <dgm:presLayoutVars>
          <dgm:bulletEnabled val="1"/>
        </dgm:presLayoutVars>
      </dgm:prSet>
      <dgm:spPr/>
    </dgm:pt>
    <dgm:pt modelId="{92879245-AE31-444B-8E81-1A7F63ECABE2}" type="pres">
      <dgm:prSet presAssocID="{612AA0E8-57E7-684A-8D73-000D3D42C959}" presName="bullet5c" presStyleLbl="node1" presStyleIdx="2" presStyleCnt="5"/>
      <dgm:spPr/>
    </dgm:pt>
    <dgm:pt modelId="{EB20EEF2-ED6F-5C4F-906B-AE64F49C5B7A}" type="pres">
      <dgm:prSet presAssocID="{612AA0E8-57E7-684A-8D73-000D3D42C959}" presName="textBox5c" presStyleLbl="revTx" presStyleIdx="2" presStyleCnt="5">
        <dgm:presLayoutVars>
          <dgm:bulletEnabled val="1"/>
        </dgm:presLayoutVars>
      </dgm:prSet>
      <dgm:spPr/>
    </dgm:pt>
    <dgm:pt modelId="{F792D776-027F-7C49-94C9-987360F6A0D4}" type="pres">
      <dgm:prSet presAssocID="{80FF4993-2E8D-224D-B5E7-4A10C3DD277F}" presName="bullet5d" presStyleLbl="node1" presStyleIdx="3" presStyleCnt="5"/>
      <dgm:spPr/>
    </dgm:pt>
    <dgm:pt modelId="{F444C5F1-95C1-8B4F-B807-FC76763F29E9}" type="pres">
      <dgm:prSet presAssocID="{80FF4993-2E8D-224D-B5E7-4A10C3DD277F}" presName="textBox5d" presStyleLbl="revTx" presStyleIdx="3" presStyleCnt="5">
        <dgm:presLayoutVars>
          <dgm:bulletEnabled val="1"/>
        </dgm:presLayoutVars>
      </dgm:prSet>
      <dgm:spPr/>
    </dgm:pt>
    <dgm:pt modelId="{1D5CCD7B-9E17-7E4B-8FA4-541B06E1479B}" type="pres">
      <dgm:prSet presAssocID="{DF91D937-3513-2F46-8D64-651B6E789923}" presName="bullet5e" presStyleLbl="node1" presStyleIdx="4" presStyleCnt="5"/>
      <dgm:spPr/>
    </dgm:pt>
    <dgm:pt modelId="{A728C3A6-172F-3748-A0FF-65F51DBA7EAC}" type="pres">
      <dgm:prSet presAssocID="{DF91D937-3513-2F46-8D64-651B6E789923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A14E5C24-C811-C642-AF59-0E2AAA6D2276}" type="presOf" srcId="{D5D783CB-9EF7-E54F-BF56-71C1D71B4FF7}" destId="{F786FE0A-4AFF-5C44-BED1-25294C533619}" srcOrd="0" destOrd="0" presId="urn:microsoft.com/office/officeart/2005/8/layout/arrow2"/>
    <dgm:cxn modelId="{2E4CFE34-5BEB-F244-A595-0CA43C431A1B}" type="presOf" srcId="{612AA0E8-57E7-684A-8D73-000D3D42C959}" destId="{EB20EEF2-ED6F-5C4F-906B-AE64F49C5B7A}" srcOrd="0" destOrd="0" presId="urn:microsoft.com/office/officeart/2005/8/layout/arrow2"/>
    <dgm:cxn modelId="{D29EB73A-2EB4-D747-BC10-A8DF225D49FF}" type="presOf" srcId="{DC800469-546D-2947-AAB1-602E2E5EA9D4}" destId="{1C059D61-9353-274C-BAF7-08AF1DBD60EB}" srcOrd="0" destOrd="0" presId="urn:microsoft.com/office/officeart/2005/8/layout/arrow2"/>
    <dgm:cxn modelId="{AC974386-30DB-8240-97A4-1FC0B7BB8CC5}" srcId="{D5D783CB-9EF7-E54F-BF56-71C1D71B4FF7}" destId="{DC800469-546D-2947-AAB1-602E2E5EA9D4}" srcOrd="1" destOrd="0" parTransId="{9C2B0440-06C8-4C4B-85B1-14CACFD3B395}" sibTransId="{B3BE70D1-4601-A34C-ADD0-32CD1FBF3EC1}"/>
    <dgm:cxn modelId="{3629B386-CB37-A542-A37E-26BE0EF795E1}" srcId="{D5D783CB-9EF7-E54F-BF56-71C1D71B4FF7}" destId="{2F9BED9E-1080-8144-8CC8-29E86DD26D0D}" srcOrd="0" destOrd="0" parTransId="{693EB338-FA02-C940-B07D-CEA5705B7D4B}" sibTransId="{85ACF608-5BA5-5C45-916A-4F029DF9989C}"/>
    <dgm:cxn modelId="{57BF29A8-C34F-0849-A416-A498899F536A}" type="presOf" srcId="{80FF4993-2E8D-224D-B5E7-4A10C3DD277F}" destId="{F444C5F1-95C1-8B4F-B807-FC76763F29E9}" srcOrd="0" destOrd="0" presId="urn:microsoft.com/office/officeart/2005/8/layout/arrow2"/>
    <dgm:cxn modelId="{49A84AD0-B80C-884F-B130-A03A4725830E}" type="presOf" srcId="{DF91D937-3513-2F46-8D64-651B6E789923}" destId="{A728C3A6-172F-3748-A0FF-65F51DBA7EAC}" srcOrd="0" destOrd="0" presId="urn:microsoft.com/office/officeart/2005/8/layout/arrow2"/>
    <dgm:cxn modelId="{6DEB36E3-4AE4-0A41-A45D-8104E48F58A0}" type="presOf" srcId="{2F9BED9E-1080-8144-8CC8-29E86DD26D0D}" destId="{56A9267E-4541-6140-8A85-15EDA7A4A3EF}" srcOrd="0" destOrd="0" presId="urn:microsoft.com/office/officeart/2005/8/layout/arrow2"/>
    <dgm:cxn modelId="{DF7B39E3-AC50-8C4A-AF4A-F022E233A31B}" srcId="{D5D783CB-9EF7-E54F-BF56-71C1D71B4FF7}" destId="{DF91D937-3513-2F46-8D64-651B6E789923}" srcOrd="4" destOrd="0" parTransId="{E29580F5-E5DB-024D-82FB-5871A78E3FAF}" sibTransId="{4B0BFC42-7447-C44A-BC3B-88902153FA1B}"/>
    <dgm:cxn modelId="{B63478EA-CE90-4542-B820-2B7C41CF1E1F}" srcId="{D5D783CB-9EF7-E54F-BF56-71C1D71B4FF7}" destId="{612AA0E8-57E7-684A-8D73-000D3D42C959}" srcOrd="2" destOrd="0" parTransId="{67EE3B21-1494-B149-A749-7AA3CDC385DD}" sibTransId="{26E43BC7-BD6B-9B40-B9B2-A5F8138302A8}"/>
    <dgm:cxn modelId="{475314F7-C91D-A94A-95CD-77D74545B286}" srcId="{D5D783CB-9EF7-E54F-BF56-71C1D71B4FF7}" destId="{80FF4993-2E8D-224D-B5E7-4A10C3DD277F}" srcOrd="3" destOrd="0" parTransId="{F4A9E885-766E-4848-A6B8-73B267716DB7}" sibTransId="{65242A12-739F-F14D-896F-24400BFBC13F}"/>
    <dgm:cxn modelId="{C0BD08D0-1244-BE4D-8193-6097ADCF7CD0}" type="presParOf" srcId="{F786FE0A-4AFF-5C44-BED1-25294C533619}" destId="{227A089A-7860-B54A-8062-AFF146580F8C}" srcOrd="0" destOrd="0" presId="urn:microsoft.com/office/officeart/2005/8/layout/arrow2"/>
    <dgm:cxn modelId="{F2C00025-967F-FE4F-8B32-CE770F0164E7}" type="presParOf" srcId="{F786FE0A-4AFF-5C44-BED1-25294C533619}" destId="{BEF7EE29-1924-8E4C-BC88-A863C7128479}" srcOrd="1" destOrd="0" presId="urn:microsoft.com/office/officeart/2005/8/layout/arrow2"/>
    <dgm:cxn modelId="{35957553-D6C9-5B4F-AD4E-B2AE45670E6A}" type="presParOf" srcId="{BEF7EE29-1924-8E4C-BC88-A863C7128479}" destId="{714485EA-0D7B-BC45-9A82-24AA1B18C0B1}" srcOrd="0" destOrd="0" presId="urn:microsoft.com/office/officeart/2005/8/layout/arrow2"/>
    <dgm:cxn modelId="{206DF9BA-777D-674F-ADF9-8FDB191F6CD1}" type="presParOf" srcId="{BEF7EE29-1924-8E4C-BC88-A863C7128479}" destId="{56A9267E-4541-6140-8A85-15EDA7A4A3EF}" srcOrd="1" destOrd="0" presId="urn:microsoft.com/office/officeart/2005/8/layout/arrow2"/>
    <dgm:cxn modelId="{A346DB63-7B3A-BD49-B219-EA76946ADCE9}" type="presParOf" srcId="{BEF7EE29-1924-8E4C-BC88-A863C7128479}" destId="{9C88C7F4-D60C-0148-A617-AB8C8BAC39C0}" srcOrd="2" destOrd="0" presId="urn:microsoft.com/office/officeart/2005/8/layout/arrow2"/>
    <dgm:cxn modelId="{5C37D842-EC5C-0342-B058-CCE245972C33}" type="presParOf" srcId="{BEF7EE29-1924-8E4C-BC88-A863C7128479}" destId="{1C059D61-9353-274C-BAF7-08AF1DBD60EB}" srcOrd="3" destOrd="0" presId="urn:microsoft.com/office/officeart/2005/8/layout/arrow2"/>
    <dgm:cxn modelId="{5B54A9CE-BC87-4248-BB13-6557CA03AD4C}" type="presParOf" srcId="{BEF7EE29-1924-8E4C-BC88-A863C7128479}" destId="{92879245-AE31-444B-8E81-1A7F63ECABE2}" srcOrd="4" destOrd="0" presId="urn:microsoft.com/office/officeart/2005/8/layout/arrow2"/>
    <dgm:cxn modelId="{0194D3F8-7A2A-A541-8F7E-CE05B3F6118A}" type="presParOf" srcId="{BEF7EE29-1924-8E4C-BC88-A863C7128479}" destId="{EB20EEF2-ED6F-5C4F-906B-AE64F49C5B7A}" srcOrd="5" destOrd="0" presId="urn:microsoft.com/office/officeart/2005/8/layout/arrow2"/>
    <dgm:cxn modelId="{00858E34-F24E-CF4E-A530-BBCFAD1F62A2}" type="presParOf" srcId="{BEF7EE29-1924-8E4C-BC88-A863C7128479}" destId="{F792D776-027F-7C49-94C9-987360F6A0D4}" srcOrd="6" destOrd="0" presId="urn:microsoft.com/office/officeart/2005/8/layout/arrow2"/>
    <dgm:cxn modelId="{1D49DB25-DF36-4841-9389-F74AE894F290}" type="presParOf" srcId="{BEF7EE29-1924-8E4C-BC88-A863C7128479}" destId="{F444C5F1-95C1-8B4F-B807-FC76763F29E9}" srcOrd="7" destOrd="0" presId="urn:microsoft.com/office/officeart/2005/8/layout/arrow2"/>
    <dgm:cxn modelId="{A029DC71-A94C-0349-8E10-DDAEE19BB925}" type="presParOf" srcId="{BEF7EE29-1924-8E4C-BC88-A863C7128479}" destId="{1D5CCD7B-9E17-7E4B-8FA4-541B06E1479B}" srcOrd="8" destOrd="0" presId="urn:microsoft.com/office/officeart/2005/8/layout/arrow2"/>
    <dgm:cxn modelId="{507A66D6-BB39-2A43-99A8-34FBD2EA07C9}" type="presParOf" srcId="{BEF7EE29-1924-8E4C-BC88-A863C7128479}" destId="{A728C3A6-172F-3748-A0FF-65F51DBA7EA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D783CB-9EF7-E54F-BF56-71C1D71B4FF7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9BED9E-1080-8144-8CC8-29E86DD26D0D}">
      <dgm:prSet phldrT="[Text]"/>
      <dgm:spPr/>
      <dgm:t>
        <a:bodyPr/>
        <a:lstStyle/>
        <a:p>
          <a:r>
            <a:rPr lang="en-US" dirty="0"/>
            <a:t>2016</a:t>
          </a:r>
        </a:p>
        <a:p>
          <a:r>
            <a:rPr lang="en-US" dirty="0"/>
            <a:t>.NET Core 1.0/1.1</a:t>
          </a:r>
        </a:p>
      </dgm:t>
    </dgm:pt>
    <dgm:pt modelId="{693EB338-FA02-C940-B07D-CEA5705B7D4B}" type="parTrans" cxnId="{3629B386-CB37-A542-A37E-26BE0EF795E1}">
      <dgm:prSet/>
      <dgm:spPr/>
      <dgm:t>
        <a:bodyPr/>
        <a:lstStyle/>
        <a:p>
          <a:endParaRPr lang="en-US"/>
        </a:p>
      </dgm:t>
    </dgm:pt>
    <dgm:pt modelId="{85ACF608-5BA5-5C45-916A-4F029DF9989C}" type="sibTrans" cxnId="{3629B386-CB37-A542-A37E-26BE0EF795E1}">
      <dgm:prSet/>
      <dgm:spPr/>
      <dgm:t>
        <a:bodyPr/>
        <a:lstStyle/>
        <a:p>
          <a:endParaRPr lang="en-US"/>
        </a:p>
      </dgm:t>
    </dgm:pt>
    <dgm:pt modelId="{DC800469-546D-2947-AAB1-602E2E5EA9D4}">
      <dgm:prSet phldrT="[Text]"/>
      <dgm:spPr/>
      <dgm:t>
        <a:bodyPr/>
        <a:lstStyle/>
        <a:p>
          <a:r>
            <a:rPr lang="en-US" dirty="0"/>
            <a:t>2017</a:t>
          </a:r>
        </a:p>
        <a:p>
          <a:r>
            <a:rPr lang="en-US" dirty="0"/>
            <a:t>.NET Core 2.0</a:t>
          </a:r>
        </a:p>
      </dgm:t>
    </dgm:pt>
    <dgm:pt modelId="{9C2B0440-06C8-4C4B-85B1-14CACFD3B395}" type="parTrans" cxnId="{AC974386-30DB-8240-97A4-1FC0B7BB8CC5}">
      <dgm:prSet/>
      <dgm:spPr/>
      <dgm:t>
        <a:bodyPr/>
        <a:lstStyle/>
        <a:p>
          <a:endParaRPr lang="en-US"/>
        </a:p>
      </dgm:t>
    </dgm:pt>
    <dgm:pt modelId="{B3BE70D1-4601-A34C-ADD0-32CD1FBF3EC1}" type="sibTrans" cxnId="{AC974386-30DB-8240-97A4-1FC0B7BB8CC5}">
      <dgm:prSet/>
      <dgm:spPr/>
      <dgm:t>
        <a:bodyPr/>
        <a:lstStyle/>
        <a:p>
          <a:endParaRPr lang="en-US"/>
        </a:p>
      </dgm:t>
    </dgm:pt>
    <dgm:pt modelId="{612AA0E8-57E7-684A-8D73-000D3D42C959}">
      <dgm:prSet phldrT="[Text]"/>
      <dgm:spPr/>
      <dgm:t>
        <a:bodyPr/>
        <a:lstStyle/>
        <a:p>
          <a:r>
            <a:rPr lang="en-US" dirty="0"/>
            <a:t>2018</a:t>
          </a:r>
        </a:p>
        <a:p>
          <a:r>
            <a:rPr lang="en-US" dirty="0"/>
            <a:t>.NET Core 2.1/2.2</a:t>
          </a:r>
        </a:p>
      </dgm:t>
    </dgm:pt>
    <dgm:pt modelId="{67EE3B21-1494-B149-A749-7AA3CDC385DD}" type="parTrans" cxnId="{B63478EA-CE90-4542-B820-2B7C41CF1E1F}">
      <dgm:prSet/>
      <dgm:spPr/>
      <dgm:t>
        <a:bodyPr/>
        <a:lstStyle/>
        <a:p>
          <a:endParaRPr lang="en-US"/>
        </a:p>
      </dgm:t>
    </dgm:pt>
    <dgm:pt modelId="{26E43BC7-BD6B-9B40-B9B2-A5F8138302A8}" type="sibTrans" cxnId="{B63478EA-CE90-4542-B820-2B7C41CF1E1F}">
      <dgm:prSet/>
      <dgm:spPr/>
      <dgm:t>
        <a:bodyPr/>
        <a:lstStyle/>
        <a:p>
          <a:endParaRPr lang="en-US"/>
        </a:p>
      </dgm:t>
    </dgm:pt>
    <dgm:pt modelId="{167732CD-6CF2-9042-A140-A840E9B3C7F2}">
      <dgm:prSet phldrT="[Text]"/>
      <dgm:spPr/>
      <dgm:t>
        <a:bodyPr/>
        <a:lstStyle/>
        <a:p>
          <a:r>
            <a:rPr lang="en-US" dirty="0"/>
            <a:t>2019</a:t>
          </a:r>
        </a:p>
        <a:p>
          <a:r>
            <a:rPr lang="en-US" dirty="0"/>
            <a:t>.NET Core 3.0</a:t>
          </a:r>
        </a:p>
      </dgm:t>
    </dgm:pt>
    <dgm:pt modelId="{4E6C360E-33E5-D745-9BB1-AE0418D5F2F1}" type="parTrans" cxnId="{B286C489-42FA-2149-B7E1-46C79AD9E1C7}">
      <dgm:prSet/>
      <dgm:spPr/>
      <dgm:t>
        <a:bodyPr/>
        <a:lstStyle/>
        <a:p>
          <a:endParaRPr lang="en-US"/>
        </a:p>
      </dgm:t>
    </dgm:pt>
    <dgm:pt modelId="{CD462355-2CF7-514C-A5A3-554681823716}" type="sibTrans" cxnId="{B286C489-42FA-2149-B7E1-46C79AD9E1C7}">
      <dgm:prSet/>
      <dgm:spPr/>
      <dgm:t>
        <a:bodyPr/>
        <a:lstStyle/>
        <a:p>
          <a:endParaRPr lang="en-US"/>
        </a:p>
      </dgm:t>
    </dgm:pt>
    <dgm:pt modelId="{F786FE0A-4AFF-5C44-BED1-25294C533619}" type="pres">
      <dgm:prSet presAssocID="{D5D783CB-9EF7-E54F-BF56-71C1D71B4FF7}" presName="arrowDiagram" presStyleCnt="0">
        <dgm:presLayoutVars>
          <dgm:chMax val="5"/>
          <dgm:dir/>
          <dgm:resizeHandles val="exact"/>
        </dgm:presLayoutVars>
      </dgm:prSet>
      <dgm:spPr/>
    </dgm:pt>
    <dgm:pt modelId="{227A089A-7860-B54A-8062-AFF146580F8C}" type="pres">
      <dgm:prSet presAssocID="{D5D783CB-9EF7-E54F-BF56-71C1D71B4FF7}" presName="arrow" presStyleLbl="bgShp" presStyleIdx="0" presStyleCnt="1"/>
      <dgm:spPr/>
    </dgm:pt>
    <dgm:pt modelId="{8A794B10-364E-CE4F-B078-226A1F89D706}" type="pres">
      <dgm:prSet presAssocID="{D5D783CB-9EF7-E54F-BF56-71C1D71B4FF7}" presName="arrowDiagram4" presStyleCnt="0"/>
      <dgm:spPr/>
    </dgm:pt>
    <dgm:pt modelId="{D848B008-1217-624E-9E0D-1E84D9F542D7}" type="pres">
      <dgm:prSet presAssocID="{2F9BED9E-1080-8144-8CC8-29E86DD26D0D}" presName="bullet4a" presStyleLbl="node1" presStyleIdx="0" presStyleCnt="4"/>
      <dgm:spPr/>
    </dgm:pt>
    <dgm:pt modelId="{F3A78FB9-8F25-BA41-B40A-D42D8719D3A2}" type="pres">
      <dgm:prSet presAssocID="{2F9BED9E-1080-8144-8CC8-29E86DD26D0D}" presName="textBox4a" presStyleLbl="revTx" presStyleIdx="0" presStyleCnt="4">
        <dgm:presLayoutVars>
          <dgm:bulletEnabled val="1"/>
        </dgm:presLayoutVars>
      </dgm:prSet>
      <dgm:spPr/>
    </dgm:pt>
    <dgm:pt modelId="{EFB134ED-3885-B044-9BDE-15F117DE1B5B}" type="pres">
      <dgm:prSet presAssocID="{DC800469-546D-2947-AAB1-602E2E5EA9D4}" presName="bullet4b" presStyleLbl="node1" presStyleIdx="1" presStyleCnt="4"/>
      <dgm:spPr/>
    </dgm:pt>
    <dgm:pt modelId="{02B925AA-1493-5945-8060-8322E2823C1C}" type="pres">
      <dgm:prSet presAssocID="{DC800469-546D-2947-AAB1-602E2E5EA9D4}" presName="textBox4b" presStyleLbl="revTx" presStyleIdx="1" presStyleCnt="4">
        <dgm:presLayoutVars>
          <dgm:bulletEnabled val="1"/>
        </dgm:presLayoutVars>
      </dgm:prSet>
      <dgm:spPr/>
    </dgm:pt>
    <dgm:pt modelId="{23C1EA1E-1374-954B-8DBB-43FFF94E37FD}" type="pres">
      <dgm:prSet presAssocID="{612AA0E8-57E7-684A-8D73-000D3D42C959}" presName="bullet4c" presStyleLbl="node1" presStyleIdx="2" presStyleCnt="4"/>
      <dgm:spPr/>
    </dgm:pt>
    <dgm:pt modelId="{BA3DCEAB-ADC2-DB4F-B9C4-001C68B9E519}" type="pres">
      <dgm:prSet presAssocID="{612AA0E8-57E7-684A-8D73-000D3D42C959}" presName="textBox4c" presStyleLbl="revTx" presStyleIdx="2" presStyleCnt="4">
        <dgm:presLayoutVars>
          <dgm:bulletEnabled val="1"/>
        </dgm:presLayoutVars>
      </dgm:prSet>
      <dgm:spPr/>
    </dgm:pt>
    <dgm:pt modelId="{06411FD4-7BD4-4144-9416-919A35F93AA7}" type="pres">
      <dgm:prSet presAssocID="{167732CD-6CF2-9042-A140-A840E9B3C7F2}" presName="bullet4d" presStyleLbl="node1" presStyleIdx="3" presStyleCnt="4"/>
      <dgm:spPr/>
    </dgm:pt>
    <dgm:pt modelId="{EA022893-D8F1-7F4A-BFF2-CF32595CC1F3}" type="pres">
      <dgm:prSet presAssocID="{167732CD-6CF2-9042-A140-A840E9B3C7F2}" presName="textBox4d" presStyleLbl="revTx" presStyleIdx="3" presStyleCnt="4">
        <dgm:presLayoutVars>
          <dgm:bulletEnabled val="1"/>
        </dgm:presLayoutVars>
      </dgm:prSet>
      <dgm:spPr/>
    </dgm:pt>
  </dgm:ptLst>
  <dgm:cxnLst>
    <dgm:cxn modelId="{EFB12912-7035-FC4F-A129-7AC0BBF3E0E2}" type="presOf" srcId="{167732CD-6CF2-9042-A140-A840E9B3C7F2}" destId="{EA022893-D8F1-7F4A-BFF2-CF32595CC1F3}" srcOrd="0" destOrd="0" presId="urn:microsoft.com/office/officeart/2005/8/layout/arrow2"/>
    <dgm:cxn modelId="{94956454-EFB0-FC4E-9079-CC12A02C3D21}" type="presOf" srcId="{2F9BED9E-1080-8144-8CC8-29E86DD26D0D}" destId="{F3A78FB9-8F25-BA41-B40A-D42D8719D3A2}" srcOrd="0" destOrd="0" presId="urn:microsoft.com/office/officeart/2005/8/layout/arrow2"/>
    <dgm:cxn modelId="{903C5763-6B03-C94E-9D45-EB24AF0D11E3}" type="presOf" srcId="{D5D783CB-9EF7-E54F-BF56-71C1D71B4FF7}" destId="{F786FE0A-4AFF-5C44-BED1-25294C533619}" srcOrd="0" destOrd="0" presId="urn:microsoft.com/office/officeart/2005/8/layout/arrow2"/>
    <dgm:cxn modelId="{AC974386-30DB-8240-97A4-1FC0B7BB8CC5}" srcId="{D5D783CB-9EF7-E54F-BF56-71C1D71B4FF7}" destId="{DC800469-546D-2947-AAB1-602E2E5EA9D4}" srcOrd="1" destOrd="0" parTransId="{9C2B0440-06C8-4C4B-85B1-14CACFD3B395}" sibTransId="{B3BE70D1-4601-A34C-ADD0-32CD1FBF3EC1}"/>
    <dgm:cxn modelId="{3629B386-CB37-A542-A37E-26BE0EF795E1}" srcId="{D5D783CB-9EF7-E54F-BF56-71C1D71B4FF7}" destId="{2F9BED9E-1080-8144-8CC8-29E86DD26D0D}" srcOrd="0" destOrd="0" parTransId="{693EB338-FA02-C940-B07D-CEA5705B7D4B}" sibTransId="{85ACF608-5BA5-5C45-916A-4F029DF9989C}"/>
    <dgm:cxn modelId="{D96F1E87-7FA5-E649-9BB0-4BDF668C905E}" type="presOf" srcId="{612AA0E8-57E7-684A-8D73-000D3D42C959}" destId="{BA3DCEAB-ADC2-DB4F-B9C4-001C68B9E519}" srcOrd="0" destOrd="0" presId="urn:microsoft.com/office/officeart/2005/8/layout/arrow2"/>
    <dgm:cxn modelId="{B286C489-42FA-2149-B7E1-46C79AD9E1C7}" srcId="{D5D783CB-9EF7-E54F-BF56-71C1D71B4FF7}" destId="{167732CD-6CF2-9042-A140-A840E9B3C7F2}" srcOrd="3" destOrd="0" parTransId="{4E6C360E-33E5-D745-9BB1-AE0418D5F2F1}" sibTransId="{CD462355-2CF7-514C-A5A3-554681823716}"/>
    <dgm:cxn modelId="{376462EA-3E95-6448-A750-DB0B7D17E56F}" type="presOf" srcId="{DC800469-546D-2947-AAB1-602E2E5EA9D4}" destId="{02B925AA-1493-5945-8060-8322E2823C1C}" srcOrd="0" destOrd="0" presId="urn:microsoft.com/office/officeart/2005/8/layout/arrow2"/>
    <dgm:cxn modelId="{B63478EA-CE90-4542-B820-2B7C41CF1E1F}" srcId="{D5D783CB-9EF7-E54F-BF56-71C1D71B4FF7}" destId="{612AA0E8-57E7-684A-8D73-000D3D42C959}" srcOrd="2" destOrd="0" parTransId="{67EE3B21-1494-B149-A749-7AA3CDC385DD}" sibTransId="{26E43BC7-BD6B-9B40-B9B2-A5F8138302A8}"/>
    <dgm:cxn modelId="{CB467689-F839-0D45-9F2E-DA9F47362A04}" type="presParOf" srcId="{F786FE0A-4AFF-5C44-BED1-25294C533619}" destId="{227A089A-7860-B54A-8062-AFF146580F8C}" srcOrd="0" destOrd="0" presId="urn:microsoft.com/office/officeart/2005/8/layout/arrow2"/>
    <dgm:cxn modelId="{D4FCBA51-75D5-D642-900F-BEBA9C54CFCC}" type="presParOf" srcId="{F786FE0A-4AFF-5C44-BED1-25294C533619}" destId="{8A794B10-364E-CE4F-B078-226A1F89D706}" srcOrd="1" destOrd="0" presId="urn:microsoft.com/office/officeart/2005/8/layout/arrow2"/>
    <dgm:cxn modelId="{64B764BB-ECD2-DD4A-935F-7AE881D812C8}" type="presParOf" srcId="{8A794B10-364E-CE4F-B078-226A1F89D706}" destId="{D848B008-1217-624E-9E0D-1E84D9F542D7}" srcOrd="0" destOrd="0" presId="urn:microsoft.com/office/officeart/2005/8/layout/arrow2"/>
    <dgm:cxn modelId="{FC66C6FB-FFA3-2C48-9201-DFD26D555F0F}" type="presParOf" srcId="{8A794B10-364E-CE4F-B078-226A1F89D706}" destId="{F3A78FB9-8F25-BA41-B40A-D42D8719D3A2}" srcOrd="1" destOrd="0" presId="urn:microsoft.com/office/officeart/2005/8/layout/arrow2"/>
    <dgm:cxn modelId="{4307B9DC-FD0F-9C43-952C-A90DB847D80D}" type="presParOf" srcId="{8A794B10-364E-CE4F-B078-226A1F89D706}" destId="{EFB134ED-3885-B044-9BDE-15F117DE1B5B}" srcOrd="2" destOrd="0" presId="urn:microsoft.com/office/officeart/2005/8/layout/arrow2"/>
    <dgm:cxn modelId="{AA8DAF4B-32D3-2F4F-901F-58CF31F4764E}" type="presParOf" srcId="{8A794B10-364E-CE4F-B078-226A1F89D706}" destId="{02B925AA-1493-5945-8060-8322E2823C1C}" srcOrd="3" destOrd="0" presId="urn:microsoft.com/office/officeart/2005/8/layout/arrow2"/>
    <dgm:cxn modelId="{D650BDD6-BEFB-F34C-B182-A983A92E4D6F}" type="presParOf" srcId="{8A794B10-364E-CE4F-B078-226A1F89D706}" destId="{23C1EA1E-1374-954B-8DBB-43FFF94E37FD}" srcOrd="4" destOrd="0" presId="urn:microsoft.com/office/officeart/2005/8/layout/arrow2"/>
    <dgm:cxn modelId="{6AD8A1C3-B2B9-E14D-A43E-5CD9BBA85971}" type="presParOf" srcId="{8A794B10-364E-CE4F-B078-226A1F89D706}" destId="{BA3DCEAB-ADC2-DB4F-B9C4-001C68B9E519}" srcOrd="5" destOrd="0" presId="urn:microsoft.com/office/officeart/2005/8/layout/arrow2"/>
    <dgm:cxn modelId="{3361F4BB-D1CF-FC48-B5BA-56F64165A290}" type="presParOf" srcId="{8A794B10-364E-CE4F-B078-226A1F89D706}" destId="{06411FD4-7BD4-4144-9416-919A35F93AA7}" srcOrd="6" destOrd="0" presId="urn:microsoft.com/office/officeart/2005/8/layout/arrow2"/>
    <dgm:cxn modelId="{1CCAD751-4EF2-B24C-82F5-5E26C05210E0}" type="presParOf" srcId="{8A794B10-364E-CE4F-B078-226A1F89D706}" destId="{EA022893-D8F1-7F4A-BFF2-CF32595CC1F3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4520E-B132-6240-81F0-7E66DB520269}">
      <dsp:nvSpPr>
        <dsp:cNvPr id="0" name=""/>
        <dsp:cNvSpPr/>
      </dsp:nvSpPr>
      <dsp:spPr>
        <a:xfrm>
          <a:off x="1601787" y="0"/>
          <a:ext cx="7708899" cy="48180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BF630D-F5AB-1E49-BBF6-C41F68166DCB}">
      <dsp:nvSpPr>
        <dsp:cNvPr id="0" name=""/>
        <dsp:cNvSpPr/>
      </dsp:nvSpPr>
      <dsp:spPr>
        <a:xfrm>
          <a:off x="2361114" y="3582710"/>
          <a:ext cx="177304" cy="1773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D1C5AB-E857-ED4B-A615-4DB39BBD4AC8}">
      <dsp:nvSpPr>
        <dsp:cNvPr id="0" name=""/>
        <dsp:cNvSpPr/>
      </dsp:nvSpPr>
      <dsp:spPr>
        <a:xfrm>
          <a:off x="2449766" y="3671363"/>
          <a:ext cx="1318221" cy="1146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5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2000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.NET beta</a:t>
          </a:r>
        </a:p>
      </dsp:txBody>
      <dsp:txXfrm>
        <a:off x="2449766" y="3671363"/>
        <a:ext cx="1318221" cy="1146698"/>
      </dsp:txXfrm>
    </dsp:sp>
    <dsp:sp modelId="{22E87828-2BCA-4E45-A74E-E929CFF663F9}">
      <dsp:nvSpPr>
        <dsp:cNvPr id="0" name=""/>
        <dsp:cNvSpPr/>
      </dsp:nvSpPr>
      <dsp:spPr>
        <a:xfrm>
          <a:off x="3613810" y="2462029"/>
          <a:ext cx="308355" cy="3083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0573F7-12C2-A746-845A-F271A0793681}">
      <dsp:nvSpPr>
        <dsp:cNvPr id="0" name=""/>
        <dsp:cNvSpPr/>
      </dsp:nvSpPr>
      <dsp:spPr>
        <a:xfrm>
          <a:off x="3767988" y="2616207"/>
          <a:ext cx="1618868" cy="2201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391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2002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.NET 1.0</a:t>
          </a:r>
        </a:p>
      </dsp:txBody>
      <dsp:txXfrm>
        <a:off x="3767988" y="2616207"/>
        <a:ext cx="1618868" cy="2201854"/>
      </dsp:txXfrm>
    </dsp:sp>
    <dsp:sp modelId="{E3A547A5-526D-2D44-8945-DB1936DE4C5C}">
      <dsp:nvSpPr>
        <dsp:cNvPr id="0" name=""/>
        <dsp:cNvSpPr/>
      </dsp:nvSpPr>
      <dsp:spPr>
        <a:xfrm>
          <a:off x="5213407" y="1636213"/>
          <a:ext cx="408571" cy="4085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C54DBE-6A17-3141-A8FF-77738B17C739}">
      <dsp:nvSpPr>
        <dsp:cNvPr id="0" name=""/>
        <dsp:cNvSpPr/>
      </dsp:nvSpPr>
      <dsp:spPr>
        <a:xfrm>
          <a:off x="5417693" y="1840499"/>
          <a:ext cx="1618868" cy="2977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494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2005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.NET 2.0</a:t>
          </a:r>
        </a:p>
      </dsp:txBody>
      <dsp:txXfrm>
        <a:off x="5417693" y="1840499"/>
        <a:ext cx="1618868" cy="2977562"/>
      </dsp:txXfrm>
    </dsp:sp>
    <dsp:sp modelId="{D3158D34-BBEF-F84A-AD0C-BC1D21FC4469}">
      <dsp:nvSpPr>
        <dsp:cNvPr id="0" name=""/>
        <dsp:cNvSpPr/>
      </dsp:nvSpPr>
      <dsp:spPr>
        <a:xfrm>
          <a:off x="6955618" y="1089845"/>
          <a:ext cx="547331" cy="5473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94FF13-083E-7044-A085-ACA2F6781C28}">
      <dsp:nvSpPr>
        <dsp:cNvPr id="0" name=""/>
        <dsp:cNvSpPr/>
      </dsp:nvSpPr>
      <dsp:spPr>
        <a:xfrm>
          <a:off x="7229284" y="1363511"/>
          <a:ext cx="1618868" cy="3454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020" tIns="0" rIns="0" bIns="0" numCol="1" spcCol="1270" anchor="t" anchorCtr="0">
          <a:noAutofit/>
        </a:bodyPr>
        <a:lstStyle/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2010</a:t>
          </a:r>
        </a:p>
        <a:p>
          <a:pPr marL="0" lvl="0" indent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/>
            <a:t>.NET 4.0</a:t>
          </a:r>
        </a:p>
      </dsp:txBody>
      <dsp:txXfrm>
        <a:off x="7229284" y="1363511"/>
        <a:ext cx="1618868" cy="3454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A089A-7860-B54A-8062-AFF146580F8C}">
      <dsp:nvSpPr>
        <dsp:cNvPr id="0" name=""/>
        <dsp:cNvSpPr/>
      </dsp:nvSpPr>
      <dsp:spPr>
        <a:xfrm>
          <a:off x="1601787" y="0"/>
          <a:ext cx="7708899" cy="48180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4485EA-0D7B-BC45-9A82-24AA1B18C0B1}">
      <dsp:nvSpPr>
        <dsp:cNvPr id="0" name=""/>
        <dsp:cNvSpPr/>
      </dsp:nvSpPr>
      <dsp:spPr>
        <a:xfrm>
          <a:off x="2361114" y="3582710"/>
          <a:ext cx="177304" cy="1773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A9267E-4541-6140-8A85-15EDA7A4A3EF}">
      <dsp:nvSpPr>
        <dsp:cNvPr id="0" name=""/>
        <dsp:cNvSpPr/>
      </dsp:nvSpPr>
      <dsp:spPr>
        <a:xfrm>
          <a:off x="2449766" y="3671363"/>
          <a:ext cx="1009865" cy="1146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5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2001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Mono Beta</a:t>
          </a:r>
        </a:p>
      </dsp:txBody>
      <dsp:txXfrm>
        <a:off x="2449766" y="3671363"/>
        <a:ext cx="1009865" cy="1146698"/>
      </dsp:txXfrm>
    </dsp:sp>
    <dsp:sp modelId="{9C88C7F4-D60C-0148-A617-AB8C8BAC39C0}">
      <dsp:nvSpPr>
        <dsp:cNvPr id="0" name=""/>
        <dsp:cNvSpPr/>
      </dsp:nvSpPr>
      <dsp:spPr>
        <a:xfrm>
          <a:off x="3320872" y="2660533"/>
          <a:ext cx="277520" cy="2775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059D61-9353-274C-BAF7-08AF1DBD60EB}">
      <dsp:nvSpPr>
        <dsp:cNvPr id="0" name=""/>
        <dsp:cNvSpPr/>
      </dsp:nvSpPr>
      <dsp:spPr>
        <a:xfrm>
          <a:off x="3459632" y="2799294"/>
          <a:ext cx="1279677" cy="2018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52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2004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Mono 1.0</a:t>
          </a:r>
        </a:p>
      </dsp:txBody>
      <dsp:txXfrm>
        <a:off x="3459632" y="2799294"/>
        <a:ext cx="1279677" cy="2018767"/>
      </dsp:txXfrm>
    </dsp:sp>
    <dsp:sp modelId="{92879245-AE31-444B-8E81-1A7F63ECABE2}">
      <dsp:nvSpPr>
        <dsp:cNvPr id="0" name=""/>
        <dsp:cNvSpPr/>
      </dsp:nvSpPr>
      <dsp:spPr>
        <a:xfrm>
          <a:off x="4554296" y="1925297"/>
          <a:ext cx="370027" cy="3700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20EEF2-ED6F-5C4F-906B-AE64F49C5B7A}">
      <dsp:nvSpPr>
        <dsp:cNvPr id="0" name=""/>
        <dsp:cNvSpPr/>
      </dsp:nvSpPr>
      <dsp:spPr>
        <a:xfrm>
          <a:off x="4739309" y="2110311"/>
          <a:ext cx="1487817" cy="270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2008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Mono 2.0</a:t>
          </a:r>
        </a:p>
      </dsp:txBody>
      <dsp:txXfrm>
        <a:off x="4739309" y="2110311"/>
        <a:ext cx="1487817" cy="2707750"/>
      </dsp:txXfrm>
    </dsp:sp>
    <dsp:sp modelId="{F792D776-027F-7C49-94C9-987360F6A0D4}">
      <dsp:nvSpPr>
        <dsp:cNvPr id="0" name=""/>
        <dsp:cNvSpPr/>
      </dsp:nvSpPr>
      <dsp:spPr>
        <a:xfrm>
          <a:off x="5988151" y="1350984"/>
          <a:ext cx="477951" cy="4779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44C5F1-95C1-8B4F-B807-FC76763F29E9}">
      <dsp:nvSpPr>
        <dsp:cNvPr id="0" name=""/>
        <dsp:cNvSpPr/>
      </dsp:nvSpPr>
      <dsp:spPr>
        <a:xfrm>
          <a:off x="6227127" y="1589960"/>
          <a:ext cx="1541779" cy="322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257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2012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Mono 3.0</a:t>
          </a:r>
        </a:p>
      </dsp:txBody>
      <dsp:txXfrm>
        <a:off x="6227127" y="1589960"/>
        <a:ext cx="1541779" cy="3228101"/>
      </dsp:txXfrm>
    </dsp:sp>
    <dsp:sp modelId="{1D5CCD7B-9E17-7E4B-8FA4-541B06E1479B}">
      <dsp:nvSpPr>
        <dsp:cNvPr id="0" name=""/>
        <dsp:cNvSpPr/>
      </dsp:nvSpPr>
      <dsp:spPr>
        <a:xfrm>
          <a:off x="7464405" y="967466"/>
          <a:ext cx="609003" cy="60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28C3A6-172F-3748-A0FF-65F51DBA7EAC}">
      <dsp:nvSpPr>
        <dsp:cNvPr id="0" name=""/>
        <dsp:cNvSpPr/>
      </dsp:nvSpPr>
      <dsp:spPr>
        <a:xfrm>
          <a:off x="7768907" y="1271968"/>
          <a:ext cx="1541779" cy="354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698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2015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Mono 4.0</a:t>
          </a:r>
        </a:p>
      </dsp:txBody>
      <dsp:txXfrm>
        <a:off x="7768907" y="1271968"/>
        <a:ext cx="1541779" cy="3546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A089A-7860-B54A-8062-AFF146580F8C}">
      <dsp:nvSpPr>
        <dsp:cNvPr id="0" name=""/>
        <dsp:cNvSpPr/>
      </dsp:nvSpPr>
      <dsp:spPr>
        <a:xfrm>
          <a:off x="1601787" y="0"/>
          <a:ext cx="7708899" cy="48180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848B008-1217-624E-9E0D-1E84D9F542D7}">
      <dsp:nvSpPr>
        <dsp:cNvPr id="0" name=""/>
        <dsp:cNvSpPr/>
      </dsp:nvSpPr>
      <dsp:spPr>
        <a:xfrm>
          <a:off x="2361114" y="3582710"/>
          <a:ext cx="177304" cy="1773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3A78FB9-8F25-BA41-B40A-D42D8719D3A2}">
      <dsp:nvSpPr>
        <dsp:cNvPr id="0" name=""/>
        <dsp:cNvSpPr/>
      </dsp:nvSpPr>
      <dsp:spPr>
        <a:xfrm>
          <a:off x="2449766" y="3671363"/>
          <a:ext cx="1318221" cy="1146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5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2016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.NET Core 1.0/1.1</a:t>
          </a:r>
        </a:p>
      </dsp:txBody>
      <dsp:txXfrm>
        <a:off x="2449766" y="3671363"/>
        <a:ext cx="1318221" cy="1146698"/>
      </dsp:txXfrm>
    </dsp:sp>
    <dsp:sp modelId="{EFB134ED-3885-B044-9BDE-15F117DE1B5B}">
      <dsp:nvSpPr>
        <dsp:cNvPr id="0" name=""/>
        <dsp:cNvSpPr/>
      </dsp:nvSpPr>
      <dsp:spPr>
        <a:xfrm>
          <a:off x="3613810" y="2462029"/>
          <a:ext cx="308355" cy="3083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02B925AA-1493-5945-8060-8322E2823C1C}">
      <dsp:nvSpPr>
        <dsp:cNvPr id="0" name=""/>
        <dsp:cNvSpPr/>
      </dsp:nvSpPr>
      <dsp:spPr>
        <a:xfrm>
          <a:off x="3767988" y="2616207"/>
          <a:ext cx="1618868" cy="2201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391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2017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.NET Core 2.0</a:t>
          </a:r>
        </a:p>
      </dsp:txBody>
      <dsp:txXfrm>
        <a:off x="3767988" y="2616207"/>
        <a:ext cx="1618868" cy="2201854"/>
      </dsp:txXfrm>
    </dsp:sp>
    <dsp:sp modelId="{23C1EA1E-1374-954B-8DBB-43FFF94E37FD}">
      <dsp:nvSpPr>
        <dsp:cNvPr id="0" name=""/>
        <dsp:cNvSpPr/>
      </dsp:nvSpPr>
      <dsp:spPr>
        <a:xfrm>
          <a:off x="5213407" y="1636213"/>
          <a:ext cx="408571" cy="4085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A3DCEAB-ADC2-DB4F-B9C4-001C68B9E519}">
      <dsp:nvSpPr>
        <dsp:cNvPr id="0" name=""/>
        <dsp:cNvSpPr/>
      </dsp:nvSpPr>
      <dsp:spPr>
        <a:xfrm>
          <a:off x="5417693" y="1840499"/>
          <a:ext cx="1618868" cy="2977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494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2018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.NET Core 2.1/2.2</a:t>
          </a:r>
        </a:p>
      </dsp:txBody>
      <dsp:txXfrm>
        <a:off x="5417693" y="1840499"/>
        <a:ext cx="1618868" cy="2977562"/>
      </dsp:txXfrm>
    </dsp:sp>
    <dsp:sp modelId="{06411FD4-7BD4-4144-9416-919A35F93AA7}">
      <dsp:nvSpPr>
        <dsp:cNvPr id="0" name=""/>
        <dsp:cNvSpPr/>
      </dsp:nvSpPr>
      <dsp:spPr>
        <a:xfrm>
          <a:off x="6955618" y="1089845"/>
          <a:ext cx="547331" cy="5473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A022893-D8F1-7F4A-BFF2-CF32595CC1F3}">
      <dsp:nvSpPr>
        <dsp:cNvPr id="0" name=""/>
        <dsp:cNvSpPr/>
      </dsp:nvSpPr>
      <dsp:spPr>
        <a:xfrm>
          <a:off x="7229284" y="1363511"/>
          <a:ext cx="1618868" cy="3454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020" tIns="0" rIns="0" bIns="0" numCol="1" spcCol="1270" anchor="t" anchorCtr="0">
          <a:noAutofit/>
        </a:bodyPr>
        <a:lstStyle/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2019</a:t>
          </a:r>
        </a:p>
        <a:p>
          <a:pPr marL="0" lvl="0" indent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kern="1200" dirty="0"/>
            <a:t>.NET Core 3.0</a:t>
          </a:r>
        </a:p>
      </dsp:txBody>
      <dsp:txXfrm>
        <a:off x="7229284" y="1363511"/>
        <a:ext cx="1618868" cy="345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8D723-69B4-F341-8C21-F7BC8431CEEA}" type="datetimeFigureOut">
              <a:rPr lang="en-US" smtClean="0"/>
              <a:t>4/7/19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D259-4274-484A-82A6-F508ECE16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8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Automatic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counting</a:t>
            </a:r>
            <a:r>
              <a:rPr lang="zh-CN" altLang="en-US" dirty="0"/>
              <a:t> 直到</a:t>
            </a:r>
            <a:r>
              <a:rPr lang="en-US" altLang="zh-CN" dirty="0"/>
              <a:t>2011</a:t>
            </a:r>
            <a:r>
              <a:rPr lang="zh-CN" altLang="en-US" dirty="0"/>
              <a:t>年才随</a:t>
            </a:r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引入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BEE4A-2374-6342-87DC-D663585407D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912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/>
          <p:nvPr userDrawn="1"/>
        </p:nvSpPr>
        <p:spPr bwMode="gray">
          <a:xfrm>
            <a:off x="0" y="6400800"/>
            <a:ext cx="12192001" cy="457200"/>
          </a:xfrm>
          <a:prstGeom prst="rect">
            <a:avLst/>
          </a:prstGeom>
          <a:solidFill>
            <a:srgbClr val="5C005C"/>
          </a:solidFill>
          <a:ln>
            <a:solidFill>
              <a:srgbClr val="5C005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2" y="6514440"/>
            <a:ext cx="1100968" cy="2346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78" y="1"/>
            <a:ext cx="12270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幻灯片_1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8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幻灯片_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47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幻灯片_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12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幻灯片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 r="22161" b="7926"/>
          <a:stretch/>
        </p:blipFill>
        <p:spPr>
          <a:xfrm>
            <a:off x="8007183" y="-33645"/>
            <a:ext cx="4184818" cy="14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2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标题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14" y="4072128"/>
            <a:ext cx="2980629" cy="2785872"/>
          </a:xfrm>
          <a:prstGeom prst="rect">
            <a:avLst/>
          </a:prstGeom>
        </p:spPr>
      </p:pic>
      <p:sp>
        <p:nvSpPr>
          <p:cNvPr id="6" name="Rectangle 2"/>
          <p:cNvSpPr/>
          <p:nvPr userDrawn="1"/>
        </p:nvSpPr>
        <p:spPr bwMode="gray">
          <a:xfrm>
            <a:off x="0" y="6400800"/>
            <a:ext cx="12192001" cy="457200"/>
          </a:xfrm>
          <a:prstGeom prst="rect">
            <a:avLst/>
          </a:prstGeom>
          <a:solidFill>
            <a:srgbClr val="5C005C"/>
          </a:solidFill>
          <a:ln>
            <a:solidFill>
              <a:srgbClr val="5C005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2" y="6514440"/>
            <a:ext cx="1100968" cy="2346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" b="2625"/>
          <a:stretch/>
        </p:blipFill>
        <p:spPr>
          <a:xfrm>
            <a:off x="261044" y="313696"/>
            <a:ext cx="1652451" cy="684000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  <p:sp>
        <p:nvSpPr>
          <p:cNvPr id="10" name="Rectangle 2"/>
          <p:cNvSpPr/>
          <p:nvPr userDrawn="1"/>
        </p:nvSpPr>
        <p:spPr bwMode="gray">
          <a:xfrm>
            <a:off x="1082040" y="2626736"/>
            <a:ext cx="8220456" cy="680847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ectangle 3"/>
          <p:cNvSpPr/>
          <p:nvPr userDrawn="1"/>
        </p:nvSpPr>
        <p:spPr bwMode="gray">
          <a:xfrm>
            <a:off x="0" y="2895599"/>
            <a:ext cx="8071104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4"/>
          <p:cNvSpPr/>
          <p:nvPr userDrawn="1"/>
        </p:nvSpPr>
        <p:spPr bwMode="gray">
          <a:xfrm>
            <a:off x="274638" y="3497263"/>
            <a:ext cx="8191182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639738" y="2768983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单击此处编辑演讲标题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39738" y="4325938"/>
            <a:ext cx="8832875" cy="955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单击此处编辑讲师姓名和职位</a:t>
            </a:r>
          </a:p>
        </p:txBody>
      </p:sp>
    </p:spTree>
    <p:extLst>
      <p:ext uri="{BB962C8B-B14F-4D97-AF65-F5344CB8AC3E}">
        <p14:creationId xmlns:p14="http://schemas.microsoft.com/office/powerpoint/2010/main" val="374137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标题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 userDrawn="1"/>
        </p:nvSpPr>
        <p:spPr bwMode="gray">
          <a:xfrm>
            <a:off x="1082040" y="2626736"/>
            <a:ext cx="8220456" cy="680847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3"/>
          <p:cNvSpPr/>
          <p:nvPr userDrawn="1"/>
        </p:nvSpPr>
        <p:spPr bwMode="gray">
          <a:xfrm>
            <a:off x="0" y="2895599"/>
            <a:ext cx="8071104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Rectangle 4"/>
          <p:cNvSpPr/>
          <p:nvPr userDrawn="1"/>
        </p:nvSpPr>
        <p:spPr bwMode="gray">
          <a:xfrm>
            <a:off x="274638" y="3497263"/>
            <a:ext cx="8191182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40" y="5890199"/>
            <a:ext cx="7652015" cy="10360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39738" y="2768983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单击此处编辑章节标题</a:t>
            </a:r>
          </a:p>
        </p:txBody>
      </p:sp>
    </p:spTree>
    <p:extLst>
      <p:ext uri="{BB962C8B-B14F-4D97-AF65-F5344CB8AC3E}">
        <p14:creationId xmlns:p14="http://schemas.microsoft.com/office/powerpoint/2010/main" val="93323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-33645"/>
            <a:ext cx="12192000" cy="1466660"/>
          </a:xfrm>
          <a:prstGeom prst="rect">
            <a:avLst/>
          </a:prstGeom>
          <a:solidFill>
            <a:srgbClr val="0078D7"/>
          </a:solidFill>
          <a:ln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7948" y="218362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7949" y="1719012"/>
            <a:ext cx="10912522" cy="4818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600">
                <a:solidFill>
                  <a:srgbClr val="0078D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 r="22161" b="7926"/>
          <a:stretch/>
        </p:blipFill>
        <p:spPr>
          <a:xfrm>
            <a:off x="8007183" y="-33645"/>
            <a:ext cx="4184818" cy="14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-33645"/>
            <a:ext cx="12192000" cy="1466660"/>
          </a:xfrm>
          <a:prstGeom prst="rect">
            <a:avLst/>
          </a:prstGeom>
          <a:solidFill>
            <a:srgbClr val="0078D7"/>
          </a:solidFill>
          <a:ln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7948" y="218362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 r="22161" b="7926"/>
          <a:stretch/>
        </p:blipFill>
        <p:spPr>
          <a:xfrm>
            <a:off x="8007183" y="-33645"/>
            <a:ext cx="4184818" cy="14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3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白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37948" y="218362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>
                <a:solidFill>
                  <a:srgbClr val="0078D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37949" y="1719012"/>
            <a:ext cx="10912522" cy="4818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600">
                <a:solidFill>
                  <a:srgbClr val="0078D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 r="22161" b="7926"/>
          <a:stretch/>
        </p:blipFill>
        <p:spPr>
          <a:xfrm>
            <a:off x="8007183" y="-33645"/>
            <a:ext cx="4184818" cy="14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33645"/>
            <a:ext cx="5145206" cy="6891645"/>
          </a:xfrm>
          <a:prstGeom prst="rect">
            <a:avLst/>
          </a:prstGeom>
          <a:solidFill>
            <a:srgbClr val="0078D7"/>
          </a:solidFill>
          <a:ln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" t="35843"/>
          <a:stretch/>
        </p:blipFill>
        <p:spPr>
          <a:xfrm>
            <a:off x="0" y="-33645"/>
            <a:ext cx="5030978" cy="115755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19584" y="1787853"/>
            <a:ext cx="4711394" cy="1064525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350561" y="450375"/>
            <a:ext cx="6604878" cy="62097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600">
                <a:solidFill>
                  <a:srgbClr val="0078D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02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演示幻灯片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 userDrawn="1"/>
        </p:nvSpPr>
        <p:spPr bwMode="gray">
          <a:xfrm>
            <a:off x="3971545" y="4864972"/>
            <a:ext cx="8220456" cy="680847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3"/>
          <p:cNvSpPr/>
          <p:nvPr userDrawn="1"/>
        </p:nvSpPr>
        <p:spPr bwMode="gray">
          <a:xfrm>
            <a:off x="2889505" y="5133835"/>
            <a:ext cx="8071104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Rectangle 4"/>
          <p:cNvSpPr/>
          <p:nvPr userDrawn="1"/>
        </p:nvSpPr>
        <p:spPr bwMode="gray">
          <a:xfrm>
            <a:off x="3164143" y="5735499"/>
            <a:ext cx="8191182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39738" y="3164772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639738" y="1468719"/>
            <a:ext cx="3713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146053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 userDrawn="1"/>
        </p:nvSpPr>
        <p:spPr bwMode="gray">
          <a:xfrm>
            <a:off x="3971545" y="5015100"/>
            <a:ext cx="8220456" cy="680847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3"/>
          <p:cNvSpPr/>
          <p:nvPr userDrawn="1"/>
        </p:nvSpPr>
        <p:spPr bwMode="gray">
          <a:xfrm>
            <a:off x="2889505" y="5283963"/>
            <a:ext cx="8071104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Rectangle 4"/>
          <p:cNvSpPr/>
          <p:nvPr userDrawn="1"/>
        </p:nvSpPr>
        <p:spPr bwMode="gray">
          <a:xfrm>
            <a:off x="3164143" y="5885627"/>
            <a:ext cx="8191182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Rectangle 2"/>
          <p:cNvSpPr>
            <a:spLocks noChangeAspect="1"/>
          </p:cNvSpPr>
          <p:nvPr userDrawn="1"/>
        </p:nvSpPr>
        <p:spPr bwMode="gray">
          <a:xfrm>
            <a:off x="-1" y="1306632"/>
            <a:ext cx="5658495" cy="468000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ChangeAspect="1"/>
          </p:cNvSpPr>
          <p:nvPr userDrawn="1"/>
        </p:nvSpPr>
        <p:spPr bwMode="gray">
          <a:xfrm>
            <a:off x="559099" y="1635436"/>
            <a:ext cx="7336580" cy="468000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" name="Rectangle 4"/>
          <p:cNvSpPr>
            <a:spLocks/>
          </p:cNvSpPr>
          <p:nvPr userDrawn="1"/>
        </p:nvSpPr>
        <p:spPr bwMode="gray">
          <a:xfrm>
            <a:off x="26932" y="1901105"/>
            <a:ext cx="6510346" cy="468000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9" y="5758062"/>
            <a:ext cx="1459138" cy="7205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14" y="4072128"/>
            <a:ext cx="2980629" cy="2785872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1058288" y="2718086"/>
            <a:ext cx="10440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感谢对本课程的参与</a:t>
            </a:r>
          </a:p>
        </p:txBody>
      </p:sp>
      <p:pic>
        <p:nvPicPr>
          <p:cNvPr id="16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28719" y="268066"/>
            <a:ext cx="16981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53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62" r:id="rId3"/>
    <p:sldLayoutId id="2147483660" r:id="rId4"/>
    <p:sldLayoutId id="2147483664" r:id="rId5"/>
    <p:sldLayoutId id="2147483649" r:id="rId6"/>
    <p:sldLayoutId id="2147483663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tiff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blog.lextudio.com/" TargetMode="Externa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tiff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tiff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tiff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tiff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tiff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tiff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tiff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tiff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tiff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tiff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tiff"/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otnetrocks.com/?show=1500" TargetMode="External"/><Relationship Id="rId2" Type="http://schemas.openxmlformats.org/officeDocument/2006/relationships/hyperlink" Target="http://corefx.strikingly.com/" TargetMode="Externa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Legends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.NET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/>
              <a:t>Lex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02464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Rapid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Windows</a:t>
            </a:r>
            <a:r>
              <a:rPr lang="zh-CN" altLang="en-US" dirty="0"/>
              <a:t> </a:t>
            </a:r>
            <a:r>
              <a:rPr lang="en-US" altLang="zh-CN" dirty="0"/>
              <a:t>Forms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desktop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ASP.NET</a:t>
            </a:r>
            <a:r>
              <a:rPr lang="zh-CN" altLang="en-US" dirty="0"/>
              <a:t> </a:t>
            </a:r>
            <a:r>
              <a:rPr lang="en-US" altLang="zh-CN" dirty="0" err="1"/>
              <a:t>WebForms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web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Multiple</a:t>
            </a:r>
            <a:r>
              <a:rPr lang="zh-CN" altLang="en-US" dirty="0"/>
              <a:t> </a:t>
            </a:r>
            <a:r>
              <a:rPr lang="en-US" altLang="zh-CN" dirty="0"/>
              <a:t>languages:</a:t>
            </a:r>
            <a:r>
              <a:rPr lang="zh-CN" altLang="en-US" dirty="0"/>
              <a:t> </a:t>
            </a:r>
            <a:endParaRPr lang="en-US" altLang="zh-CN" dirty="0"/>
          </a:p>
          <a:p>
            <a:pPr marL="1257300" lvl="1" indent="-571500">
              <a:buFont typeface="Arial" charset="0"/>
              <a:buChar char="•"/>
            </a:pPr>
            <a:r>
              <a:rPr lang="en-US" altLang="zh-CN" dirty="0"/>
              <a:t>C#</a:t>
            </a:r>
          </a:p>
          <a:p>
            <a:pPr marL="1257300" lvl="1" indent="-571500">
              <a:buFont typeface="Arial" charset="0"/>
              <a:buChar char="•"/>
            </a:pP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Basic</a:t>
            </a:r>
            <a:r>
              <a:rPr lang="zh-CN" altLang="en-US" dirty="0"/>
              <a:t> </a:t>
            </a:r>
            <a:r>
              <a:rPr lang="en-US" altLang="zh-CN" dirty="0"/>
              <a:t>.NET</a:t>
            </a:r>
          </a:p>
          <a:p>
            <a:pPr marL="1257300" lvl="1" indent="-571500">
              <a:buFont typeface="Arial" charset="0"/>
              <a:buChar char="•"/>
            </a:pPr>
            <a:r>
              <a:rPr lang="en-US" altLang="zh-CN" dirty="0"/>
              <a:t>Managed</a:t>
            </a:r>
            <a:r>
              <a:rPr lang="zh-CN" altLang="en-US" dirty="0"/>
              <a:t> </a:t>
            </a:r>
            <a:r>
              <a:rPr lang="en-US" altLang="zh-CN" dirty="0"/>
              <a:t>C++</a:t>
            </a:r>
          </a:p>
          <a:p>
            <a:pPr marL="1257300" lvl="1" indent="-571500">
              <a:buFont typeface="Arial" charset="0"/>
              <a:buChar char="•"/>
            </a:pPr>
            <a:r>
              <a:rPr lang="en-US" altLang="zh-CN" dirty="0"/>
              <a:t>J#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74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Apr</a:t>
            </a:r>
            <a:r>
              <a:rPr lang="zh-CN" altLang="en-US" dirty="0"/>
              <a:t> </a:t>
            </a:r>
            <a:r>
              <a:rPr lang="en-US" altLang="zh-CN" dirty="0"/>
              <a:t>03,</a:t>
            </a:r>
            <a:r>
              <a:rPr lang="zh-CN" altLang="en-US" dirty="0"/>
              <a:t> </a:t>
            </a:r>
            <a:r>
              <a:rPr lang="en-US" altLang="zh-CN" dirty="0"/>
              <a:t>2003</a:t>
            </a:r>
            <a:br>
              <a:rPr lang="en-US" altLang="zh-CN" dirty="0"/>
            </a:b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1.1</a:t>
            </a:r>
            <a:br>
              <a:rPr lang="en-US" altLang="zh-CN" dirty="0"/>
            </a:b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2003</a:t>
            </a:r>
            <a:endParaRPr lang="zh-CN" alt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5" y="687809"/>
            <a:ext cx="6605588" cy="5734794"/>
          </a:xfrm>
        </p:spPr>
      </p:pic>
    </p:spTree>
    <p:extLst>
      <p:ext uri="{BB962C8B-B14F-4D97-AF65-F5344CB8AC3E}">
        <p14:creationId xmlns:p14="http://schemas.microsoft.com/office/powerpoint/2010/main" val="226410539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ODBC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Oracle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ASP.NET</a:t>
            </a:r>
            <a:r>
              <a:rPr lang="zh-CN" altLang="en-US" dirty="0"/>
              <a:t> </a:t>
            </a:r>
            <a:r>
              <a:rPr lang="en-US" altLang="zh-CN" dirty="0" err="1"/>
              <a:t>WebForms</a:t>
            </a:r>
            <a:r>
              <a:rPr lang="zh-CN" altLang="en-US" dirty="0"/>
              <a:t> </a:t>
            </a: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browser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Compact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IP</a:t>
            </a:r>
            <a:r>
              <a:rPr lang="zh-CN" altLang="en-US" dirty="0"/>
              <a:t> </a:t>
            </a:r>
            <a:r>
              <a:rPr lang="en-US" altLang="zh-CN" dirty="0"/>
              <a:t>v6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735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Community</a:t>
            </a:r>
            <a:r>
              <a:rPr lang="zh-CN" altLang="en-US" dirty="0"/>
              <a:t> </a:t>
            </a:r>
            <a:r>
              <a:rPr lang="en-US" altLang="zh-CN" dirty="0"/>
              <a:t>Contribution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Jun</a:t>
            </a:r>
            <a:r>
              <a:rPr lang="zh-CN" altLang="en-US" dirty="0"/>
              <a:t> </a:t>
            </a:r>
            <a:r>
              <a:rPr lang="en-US" altLang="zh-CN" dirty="0"/>
              <a:t>2000</a:t>
            </a:r>
            <a:r>
              <a:rPr lang="zh-CN" altLang="en-US" dirty="0"/>
              <a:t>  </a:t>
            </a:r>
            <a:r>
              <a:rPr lang="en-US" altLang="zh-CN" dirty="0"/>
              <a:t>JUnit</a:t>
            </a:r>
            <a:r>
              <a:rPr lang="zh-CN" altLang="en-US" dirty="0"/>
              <a:t>      </a:t>
            </a:r>
            <a:r>
              <a:rPr lang="en-US" altLang="zh-CN" dirty="0"/>
              <a:t>-&gt;</a:t>
            </a:r>
            <a:r>
              <a:rPr lang="zh-CN" altLang="en-US" dirty="0"/>
              <a:t>    </a:t>
            </a:r>
            <a:r>
              <a:rPr lang="en-US" altLang="zh-CN" dirty="0" err="1"/>
              <a:t>NUnit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Sep</a:t>
            </a:r>
            <a:r>
              <a:rPr lang="zh-CN" altLang="en-US" dirty="0"/>
              <a:t> </a:t>
            </a:r>
            <a:r>
              <a:rPr lang="en-US" altLang="zh-CN" dirty="0"/>
              <a:t>2000</a:t>
            </a:r>
            <a:r>
              <a:rPr lang="zh-CN" altLang="en-US" dirty="0"/>
              <a:t>                       </a:t>
            </a:r>
            <a:r>
              <a:rPr lang="en-US" altLang="zh-CN" dirty="0" err="1"/>
              <a:t>SharpDevelop</a:t>
            </a:r>
            <a:endParaRPr lang="en-US" altLang="zh-CN" dirty="0"/>
          </a:p>
          <a:p>
            <a:r>
              <a:rPr lang="en-US" altLang="zh-CN" dirty="0"/>
              <a:t>Jan</a:t>
            </a:r>
            <a:r>
              <a:rPr lang="zh-CN" altLang="en-US" dirty="0"/>
              <a:t> </a:t>
            </a:r>
            <a:r>
              <a:rPr lang="en-US" altLang="zh-CN" dirty="0"/>
              <a:t>2001</a:t>
            </a:r>
            <a:r>
              <a:rPr lang="zh-CN" altLang="en-US" dirty="0"/>
              <a:t>                        </a:t>
            </a: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Reflector</a:t>
            </a:r>
          </a:p>
          <a:p>
            <a:r>
              <a:rPr lang="en-US" altLang="zh-CN" dirty="0"/>
              <a:t>Jun</a:t>
            </a:r>
            <a:r>
              <a:rPr lang="zh-CN" altLang="en-US" dirty="0"/>
              <a:t> </a:t>
            </a:r>
            <a:r>
              <a:rPr lang="en-US" altLang="zh-CN" dirty="0"/>
              <a:t>2001</a:t>
            </a:r>
            <a:r>
              <a:rPr lang="zh-CN" altLang="en-US" dirty="0"/>
              <a:t>                        </a:t>
            </a:r>
            <a:r>
              <a:rPr lang="en-US" altLang="zh-CN" dirty="0"/>
              <a:t>Mono</a:t>
            </a:r>
          </a:p>
          <a:p>
            <a:r>
              <a:rPr lang="en-US" altLang="zh-CN" dirty="0"/>
              <a:t>Jul</a:t>
            </a:r>
            <a:r>
              <a:rPr lang="zh-CN" altLang="en-US" dirty="0"/>
              <a:t> </a:t>
            </a:r>
            <a:r>
              <a:rPr lang="en-US" altLang="zh-CN" dirty="0"/>
              <a:t>2001</a:t>
            </a:r>
            <a:r>
              <a:rPr lang="zh-CN" altLang="en-US" dirty="0"/>
              <a:t>   </a:t>
            </a:r>
            <a:r>
              <a:rPr lang="en-US" altLang="zh-CN" dirty="0"/>
              <a:t>Ant</a:t>
            </a:r>
            <a:r>
              <a:rPr lang="zh-CN" altLang="en-US" dirty="0"/>
              <a:t>        </a:t>
            </a:r>
            <a:r>
              <a:rPr lang="en-US" altLang="zh-CN" dirty="0"/>
              <a:t>-&gt;</a:t>
            </a:r>
            <a:r>
              <a:rPr lang="zh-CN" altLang="en-US" dirty="0"/>
              <a:t>    </a:t>
            </a:r>
            <a:r>
              <a:rPr lang="en-US" altLang="zh-CN" dirty="0" err="1"/>
              <a:t>NAnt</a:t>
            </a:r>
            <a:r>
              <a:rPr lang="zh-CN" altLang="en-US" dirty="0"/>
              <a:t>       </a:t>
            </a:r>
            <a:endParaRPr lang="en-US" altLang="zh-CN" dirty="0"/>
          </a:p>
          <a:p>
            <a:r>
              <a:rPr lang="en-US" altLang="zh-CN" dirty="0"/>
              <a:t>Sep</a:t>
            </a:r>
            <a:r>
              <a:rPr lang="zh-CN" altLang="en-US" dirty="0"/>
              <a:t> </a:t>
            </a:r>
            <a:r>
              <a:rPr lang="en-US" altLang="zh-CN" dirty="0"/>
              <a:t>2001</a:t>
            </a:r>
            <a:r>
              <a:rPr lang="zh-CN" altLang="en-US" dirty="0"/>
              <a:t> </a:t>
            </a:r>
            <a:r>
              <a:rPr lang="en-US" altLang="zh-CN" dirty="0" err="1"/>
              <a:t>JavaDoc</a:t>
            </a:r>
            <a:r>
              <a:rPr lang="zh-CN" altLang="en-US" dirty="0"/>
              <a:t> </a:t>
            </a:r>
            <a:r>
              <a:rPr lang="en-US" altLang="zh-CN" dirty="0"/>
              <a:t>-&gt;</a:t>
            </a:r>
            <a:r>
              <a:rPr lang="zh-CN" altLang="en-US" dirty="0"/>
              <a:t>    </a:t>
            </a:r>
            <a:r>
              <a:rPr lang="en-US" altLang="zh-CN" dirty="0" err="1"/>
              <a:t>NDoc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358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Nov</a:t>
            </a:r>
            <a:r>
              <a:rPr lang="zh-CN" altLang="en-US" dirty="0"/>
              <a:t> </a:t>
            </a:r>
            <a:r>
              <a:rPr lang="en-US" altLang="zh-CN" dirty="0"/>
              <a:t>07,</a:t>
            </a:r>
            <a:r>
              <a:rPr lang="zh-CN" altLang="en-US" dirty="0"/>
              <a:t> </a:t>
            </a:r>
            <a:r>
              <a:rPr lang="en-US" altLang="zh-CN" dirty="0"/>
              <a:t>2005</a:t>
            </a:r>
            <a:br>
              <a:rPr lang="en-US" altLang="zh-CN" dirty="0"/>
            </a:b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2.0</a:t>
            </a:r>
            <a:br>
              <a:rPr lang="en-US" altLang="zh-CN" dirty="0"/>
            </a:b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2005</a:t>
            </a:r>
            <a:endParaRPr lang="zh-CN" alt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5" y="1562249"/>
            <a:ext cx="6605588" cy="3985914"/>
          </a:xfrm>
        </p:spPr>
      </p:pic>
    </p:spTree>
    <p:extLst>
      <p:ext uri="{BB962C8B-B14F-4D97-AF65-F5344CB8AC3E}">
        <p14:creationId xmlns:p14="http://schemas.microsoft.com/office/powerpoint/2010/main" val="9631258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64</a:t>
            </a:r>
            <a:r>
              <a:rPr lang="zh-CN" altLang="en-US" dirty="0"/>
              <a:t> </a:t>
            </a:r>
            <a:r>
              <a:rPr lang="en-US" altLang="zh-CN" dirty="0"/>
              <a:t>bit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SQL</a:t>
            </a:r>
            <a:r>
              <a:rPr lang="zh-CN" altLang="en-US" dirty="0"/>
              <a:t> </a:t>
            </a:r>
            <a:r>
              <a:rPr lang="en-US" altLang="zh-CN" dirty="0"/>
              <a:t>Server</a:t>
            </a:r>
            <a:r>
              <a:rPr lang="zh-CN" altLang="en-US" dirty="0"/>
              <a:t> </a:t>
            </a:r>
            <a:r>
              <a:rPr lang="en-US" altLang="zh-CN" dirty="0"/>
              <a:t>2005</a:t>
            </a:r>
            <a:r>
              <a:rPr lang="zh-CN" altLang="en-US" dirty="0"/>
              <a:t> </a:t>
            </a:r>
            <a:r>
              <a:rPr lang="en-US" altLang="zh-CN" dirty="0"/>
              <a:t>integration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ADO.NET</a:t>
            </a:r>
            <a:r>
              <a:rPr lang="zh-CN" altLang="en-US" dirty="0"/>
              <a:t> </a:t>
            </a:r>
            <a:r>
              <a:rPr lang="en-US" altLang="zh-CN" dirty="0"/>
              <a:t>improvements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ASP.NET</a:t>
            </a:r>
            <a:r>
              <a:rPr lang="zh-CN" altLang="en-US" dirty="0"/>
              <a:t> </a:t>
            </a:r>
            <a:r>
              <a:rPr lang="en-US" altLang="zh-CN" dirty="0" err="1"/>
              <a:t>WebForms</a:t>
            </a:r>
            <a:r>
              <a:rPr lang="zh-CN" altLang="en-US" dirty="0"/>
              <a:t> </a:t>
            </a:r>
            <a:r>
              <a:rPr lang="en-US" altLang="zh-CN" dirty="0"/>
              <a:t>Improvements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Micro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err="1"/>
              <a:t>MSBuild</a:t>
            </a:r>
            <a:endParaRPr lang="en-US" altLang="zh-CN" dirty="0"/>
          </a:p>
          <a:p>
            <a:pPr marL="571500" indent="-571500">
              <a:buFont typeface="Arial" charset="0"/>
              <a:buChar char="•"/>
            </a:pPr>
            <a:r>
              <a:rPr lang="en-US" altLang="zh-CN" dirty="0" err="1"/>
              <a:t>MSTest</a:t>
            </a:r>
            <a:endParaRPr lang="en-US" altLang="zh-CN" dirty="0"/>
          </a:p>
          <a:p>
            <a:pPr marL="571500" indent="-571500">
              <a:buFont typeface="Arial" charset="0"/>
              <a:buChar char="•"/>
            </a:pPr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C#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generics</a:t>
            </a:r>
          </a:p>
          <a:p>
            <a:pPr marL="571500" indent="-571500">
              <a:buFont typeface="Arial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02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Nov</a:t>
            </a:r>
            <a:r>
              <a:rPr lang="zh-CN" altLang="en-US" dirty="0"/>
              <a:t> </a:t>
            </a:r>
            <a:r>
              <a:rPr lang="en-US" altLang="zh-CN" dirty="0"/>
              <a:t>06,</a:t>
            </a:r>
            <a:r>
              <a:rPr lang="zh-CN" altLang="en-US" dirty="0"/>
              <a:t> </a:t>
            </a:r>
            <a:r>
              <a:rPr lang="en-US" altLang="zh-CN" dirty="0"/>
              <a:t>2006</a:t>
            </a:r>
            <a:br>
              <a:rPr lang="en-US" altLang="zh-CN" dirty="0"/>
            </a:b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3.0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Nov</a:t>
            </a:r>
            <a:r>
              <a:rPr lang="zh-CN" altLang="en-US" dirty="0"/>
              <a:t> </a:t>
            </a:r>
            <a:r>
              <a:rPr lang="en-US" altLang="zh-CN" dirty="0"/>
              <a:t>19,</a:t>
            </a:r>
            <a:r>
              <a:rPr lang="zh-CN" altLang="en-US" dirty="0"/>
              <a:t> </a:t>
            </a:r>
            <a:r>
              <a:rPr lang="en-US" altLang="zh-CN" dirty="0"/>
              <a:t>2007</a:t>
            </a:r>
            <a:br>
              <a:rPr lang="en-US" altLang="zh-CN" dirty="0"/>
            </a:b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3.5</a:t>
            </a:r>
            <a:br>
              <a:rPr lang="en-US" altLang="zh-CN" dirty="0"/>
            </a:b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  <a:endParaRPr lang="zh-CN" alt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2319" y="2012156"/>
            <a:ext cx="5600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69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WPF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WCF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WF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Entity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</a:p>
          <a:p>
            <a:pPr marL="571500" indent="-571500">
              <a:buFont typeface="Arial" charset="0"/>
              <a:buChar char="•"/>
            </a:pPr>
            <a:endParaRPr lang="en-US" altLang="zh-CN" dirty="0"/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C#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LINQ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270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292690" y="2065759"/>
            <a:ext cx="4711394" cy="1064525"/>
          </a:xfrm>
        </p:spPr>
        <p:txBody>
          <a:bodyPr/>
          <a:lstStyle/>
          <a:p>
            <a:r>
              <a:rPr lang="en-US" altLang="zh-CN" dirty="0"/>
              <a:t>Apr</a:t>
            </a:r>
            <a:r>
              <a:rPr lang="zh-CN" altLang="en-US" dirty="0"/>
              <a:t> </a:t>
            </a:r>
            <a:r>
              <a:rPr lang="en-US" altLang="zh-CN" dirty="0"/>
              <a:t>12,</a:t>
            </a:r>
            <a:r>
              <a:rPr lang="zh-CN" altLang="en-US" dirty="0"/>
              <a:t> </a:t>
            </a:r>
            <a:r>
              <a:rPr lang="en-US" altLang="zh-CN" dirty="0"/>
              <a:t>2010</a:t>
            </a:r>
            <a:br>
              <a:rPr lang="en-US" altLang="zh-CN" dirty="0"/>
            </a:b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4.0</a:t>
            </a:r>
            <a:br>
              <a:rPr lang="en-US" altLang="zh-CN" dirty="0"/>
            </a:b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2010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Aug</a:t>
            </a:r>
            <a:r>
              <a:rPr lang="zh-CN" altLang="en-US" dirty="0"/>
              <a:t> </a:t>
            </a:r>
            <a:r>
              <a:rPr lang="en-US" altLang="zh-CN" dirty="0"/>
              <a:t>15,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br>
              <a:rPr lang="en-US" altLang="zh-CN" dirty="0"/>
            </a:b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4.5</a:t>
            </a:r>
            <a:br>
              <a:rPr lang="en-US" altLang="zh-CN" dirty="0"/>
            </a:b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2669" y="2285206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058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Task</a:t>
            </a:r>
            <a:r>
              <a:rPr lang="zh-CN" altLang="en-US" dirty="0"/>
              <a:t> </a:t>
            </a: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Library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Parallel</a:t>
            </a:r>
            <a:r>
              <a:rPr lang="zh-CN" altLang="en-US" dirty="0"/>
              <a:t> </a:t>
            </a:r>
            <a:r>
              <a:rPr lang="en-US" altLang="zh-CN" dirty="0"/>
              <a:t>LINQ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</a:p>
          <a:p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C#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 err="1"/>
              <a:t>async</a:t>
            </a:r>
            <a:r>
              <a:rPr lang="en-US" altLang="zh-CN" dirty="0"/>
              <a:t>/await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960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Lex</a:t>
            </a:r>
            <a:r>
              <a:rPr lang="zh-CN" altLang="en-US" dirty="0"/>
              <a:t> </a:t>
            </a:r>
            <a:r>
              <a:rPr lang="en-US" altLang="zh-CN" dirty="0"/>
              <a:t>Li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Software</a:t>
            </a:r>
            <a:r>
              <a:rPr lang="zh-CN" altLang="en-US" dirty="0"/>
              <a:t> </a:t>
            </a:r>
            <a:r>
              <a:rPr lang="en-US" altLang="zh-CN" dirty="0"/>
              <a:t>Engineer</a:t>
            </a:r>
          </a:p>
          <a:p>
            <a:endParaRPr lang="en-US" altLang="zh-CN" dirty="0"/>
          </a:p>
          <a:p>
            <a:r>
              <a:rPr lang="en-US" altLang="zh-CN" dirty="0"/>
              <a:t>Microsoft</a:t>
            </a:r>
            <a:r>
              <a:rPr lang="zh-CN" altLang="en-US" dirty="0"/>
              <a:t> </a:t>
            </a:r>
            <a:r>
              <a:rPr lang="en-US" altLang="zh-CN" dirty="0"/>
              <a:t>MVP</a:t>
            </a:r>
            <a:r>
              <a:rPr lang="zh-CN" altLang="en-US" dirty="0"/>
              <a:t> </a:t>
            </a:r>
            <a:r>
              <a:rPr lang="en-US" altLang="zh-CN" dirty="0"/>
              <a:t>2012-2019</a:t>
            </a:r>
          </a:p>
          <a:p>
            <a:endParaRPr lang="en-US" altLang="zh-CN" dirty="0"/>
          </a:p>
          <a:p>
            <a:r>
              <a:rPr lang="en-US" altLang="zh-CN" dirty="0">
                <a:hlinkClick r:id="rId2"/>
              </a:rPr>
              <a:t>https://blog.lextudio.com</a:t>
            </a:r>
            <a:endParaRPr lang="en-US" altLang="zh-CN" dirty="0"/>
          </a:p>
          <a:p>
            <a:r>
              <a:rPr lang="en-US" altLang="zh-CN" dirty="0"/>
              <a:t>Twitter:</a:t>
            </a:r>
            <a:r>
              <a:rPr lang="zh-CN" altLang="en-US" dirty="0"/>
              <a:t> </a:t>
            </a:r>
            <a:r>
              <a:rPr lang="en-US" altLang="zh-CN" dirty="0"/>
              <a:t>@</a:t>
            </a:r>
            <a:r>
              <a:rPr lang="en-US" altLang="zh-CN" dirty="0" err="1"/>
              <a:t>lextm</a:t>
            </a:r>
            <a:r>
              <a:rPr lang="zh-CN" alt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89848931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Anders</a:t>
            </a:r>
            <a:r>
              <a:rPr lang="zh-CN" altLang="en-US" dirty="0"/>
              <a:t> </a:t>
            </a:r>
            <a:r>
              <a:rPr lang="en-US" altLang="zh-CN" dirty="0"/>
              <a:t>Hejlsberg</a:t>
            </a:r>
            <a:endParaRPr lang="zh-CN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Turbo</a:t>
            </a:r>
            <a:r>
              <a:rPr lang="zh-CN" altLang="en-US" dirty="0"/>
              <a:t> </a:t>
            </a:r>
            <a:r>
              <a:rPr lang="en-US" altLang="zh-CN" dirty="0"/>
              <a:t>Pascal</a:t>
            </a:r>
          </a:p>
          <a:p>
            <a:r>
              <a:rPr lang="en-US" altLang="zh-CN" dirty="0"/>
              <a:t>Borland</a:t>
            </a:r>
            <a:r>
              <a:rPr lang="zh-CN" altLang="en-US" dirty="0"/>
              <a:t> </a:t>
            </a:r>
            <a:r>
              <a:rPr lang="en-US" altLang="zh-CN" dirty="0"/>
              <a:t>Pascal</a:t>
            </a:r>
          </a:p>
          <a:p>
            <a:r>
              <a:rPr lang="en-US" altLang="zh-CN" dirty="0"/>
              <a:t>Delphi</a:t>
            </a:r>
          </a:p>
          <a:p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J++</a:t>
            </a:r>
          </a:p>
          <a:p>
            <a:r>
              <a:rPr lang="en-US" altLang="zh-CN" dirty="0"/>
              <a:t>C#</a:t>
            </a:r>
          </a:p>
          <a:p>
            <a:r>
              <a:rPr lang="en-US" altLang="zh-CN" dirty="0" err="1"/>
              <a:t>TypeScript</a:t>
            </a:r>
            <a:endParaRPr lang="en-US" dirty="0"/>
          </a:p>
        </p:txBody>
      </p:sp>
      <p:pic>
        <p:nvPicPr>
          <p:cNvPr id="5" name="Content Placehold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96" y="1719012"/>
            <a:ext cx="3532379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667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Scott</a:t>
            </a:r>
            <a:r>
              <a:rPr lang="zh-CN" altLang="en-US" dirty="0"/>
              <a:t> </a:t>
            </a:r>
            <a:r>
              <a:rPr lang="en-US" altLang="zh-CN" dirty="0"/>
              <a:t>Guthrie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Lead</a:t>
            </a:r>
            <a:r>
              <a:rPr lang="zh-CN" altLang="en-US" dirty="0"/>
              <a:t> </a:t>
            </a:r>
            <a:r>
              <a:rPr lang="en-US" altLang="zh-CN" dirty="0"/>
              <a:t>Program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</a:p>
          <a:p>
            <a:r>
              <a:rPr lang="en-US" altLang="zh-CN" dirty="0"/>
              <a:t>Product</a:t>
            </a:r>
            <a:r>
              <a:rPr lang="zh-CN" altLang="en-US" dirty="0"/>
              <a:t> </a:t>
            </a:r>
            <a:r>
              <a:rPr lang="en-US" altLang="zh-CN" dirty="0"/>
              <a:t>Unit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</a:p>
          <a:p>
            <a:r>
              <a:rPr lang="en-US" altLang="zh-CN" dirty="0"/>
              <a:t>General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</a:p>
          <a:p>
            <a:r>
              <a:rPr lang="en-US" altLang="zh-CN" dirty="0"/>
              <a:t>Corporate</a:t>
            </a:r>
            <a:r>
              <a:rPr lang="zh-CN" altLang="en-US" dirty="0"/>
              <a:t> </a:t>
            </a:r>
            <a:r>
              <a:rPr lang="en-US" altLang="zh-CN" dirty="0"/>
              <a:t>Vice</a:t>
            </a:r>
            <a:r>
              <a:rPr lang="zh-CN" altLang="en-US" dirty="0"/>
              <a:t> </a:t>
            </a:r>
            <a:r>
              <a:rPr lang="en-US" altLang="zh-CN" dirty="0"/>
              <a:t>President</a:t>
            </a:r>
          </a:p>
          <a:p>
            <a:r>
              <a:rPr lang="en-US" altLang="zh-CN" dirty="0"/>
              <a:t>Executive</a:t>
            </a:r>
            <a:r>
              <a:rPr lang="zh-CN" altLang="en-US" dirty="0"/>
              <a:t> </a:t>
            </a:r>
            <a:r>
              <a:rPr lang="en-US" altLang="zh-CN" dirty="0"/>
              <a:t>Vice</a:t>
            </a:r>
            <a:r>
              <a:rPr lang="zh-CN" altLang="en-US" dirty="0"/>
              <a:t> </a:t>
            </a:r>
            <a:r>
              <a:rPr lang="en-US" altLang="zh-CN" dirty="0"/>
              <a:t>President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837" y="1694550"/>
            <a:ext cx="3212041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2763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 Mono Project and </a:t>
            </a:r>
            <a:r>
              <a:rPr lang="en-US" altLang="zh-CN" dirty="0" err="1"/>
              <a:t>Xamarin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0303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Mono?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Mac?</a:t>
            </a:r>
          </a:p>
          <a:p>
            <a:endParaRPr lang="en-US" dirty="0"/>
          </a:p>
          <a:p>
            <a:r>
              <a:rPr lang="en-US" altLang="zh-CN" dirty="0"/>
              <a:t>Competitor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Java?</a:t>
            </a:r>
          </a:p>
        </p:txBody>
      </p:sp>
    </p:spTree>
    <p:extLst>
      <p:ext uri="{BB962C8B-B14F-4D97-AF65-F5344CB8AC3E}">
        <p14:creationId xmlns:p14="http://schemas.microsoft.com/office/powerpoint/2010/main" val="1593325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Mono?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desktop</a:t>
            </a:r>
            <a:r>
              <a:rPr lang="zh-CN" altLang="en-US" dirty="0"/>
              <a:t> </a:t>
            </a:r>
            <a:r>
              <a:rPr lang="en-US" altLang="zh-CN" dirty="0"/>
              <a:t>application</a:t>
            </a:r>
            <a:r>
              <a:rPr lang="zh-CN" altLang="en-US" dirty="0"/>
              <a:t> </a:t>
            </a:r>
            <a:r>
              <a:rPr lang="en-US" altLang="zh-CN" dirty="0"/>
              <a:t>development</a:t>
            </a:r>
            <a:r>
              <a:rPr lang="zh-CN" altLang="en-US" dirty="0"/>
              <a:t> </a:t>
            </a:r>
            <a:r>
              <a:rPr lang="en-US" altLang="zh-CN" dirty="0"/>
              <a:t>trap</a:t>
            </a:r>
          </a:p>
          <a:p>
            <a:endParaRPr lang="en-US" dirty="0"/>
          </a:p>
          <a:p>
            <a:r>
              <a:rPr lang="en-US" altLang="zh-CN" dirty="0"/>
              <a:t>CLR/C#/BCL</a:t>
            </a:r>
            <a:r>
              <a:rPr lang="zh-CN" altLang="en-US" dirty="0"/>
              <a:t> </a:t>
            </a:r>
            <a:r>
              <a:rPr lang="en-US" altLang="zh-CN" dirty="0"/>
              <a:t>are</a:t>
            </a:r>
            <a:r>
              <a:rPr lang="zh-CN" altLang="en-US" dirty="0"/>
              <a:t> </a:t>
            </a:r>
            <a:r>
              <a:rPr lang="en-US" altLang="zh-CN" dirty="0"/>
              <a:t>ECMA</a:t>
            </a:r>
            <a:r>
              <a:rPr lang="zh-CN" altLang="en-US" dirty="0"/>
              <a:t> </a:t>
            </a:r>
            <a:r>
              <a:rPr lang="en-US" altLang="zh-CN" dirty="0"/>
              <a:t>standards</a:t>
            </a:r>
          </a:p>
          <a:p>
            <a:endParaRPr lang="en-US" dirty="0"/>
          </a:p>
          <a:p>
            <a:r>
              <a:rPr lang="en-US" altLang="zh-CN" dirty="0"/>
              <a:t>Native-managed</a:t>
            </a:r>
            <a:r>
              <a:rPr lang="zh-CN" altLang="en-US" dirty="0"/>
              <a:t> </a:t>
            </a:r>
            <a:r>
              <a:rPr lang="en-US" altLang="zh-CN" dirty="0"/>
              <a:t>interoperability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310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(Mono)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2316"/>
              </p:ext>
            </p:extLst>
          </p:nvPr>
        </p:nvGraphicFramePr>
        <p:xfrm>
          <a:off x="538163" y="1719263"/>
          <a:ext cx="1091247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3795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altLang="zh-CN" sz="3200" dirty="0"/>
              <a:t>Jun</a:t>
            </a:r>
            <a:r>
              <a:rPr lang="zh-CN" altLang="en-US" sz="3200" dirty="0"/>
              <a:t> </a:t>
            </a:r>
            <a:r>
              <a:rPr lang="en-US" altLang="zh-CN" sz="3200" dirty="0"/>
              <a:t>2001,</a:t>
            </a:r>
            <a:r>
              <a:rPr lang="zh-CN" altLang="en-US" sz="3200" dirty="0"/>
              <a:t> </a:t>
            </a:r>
            <a:r>
              <a:rPr lang="en-US" altLang="zh-CN" sz="3200" dirty="0"/>
              <a:t>project</a:t>
            </a:r>
            <a:r>
              <a:rPr lang="zh-CN" altLang="en-US" sz="3200" dirty="0"/>
              <a:t> </a:t>
            </a:r>
            <a:r>
              <a:rPr lang="en-US" altLang="zh-CN" sz="3200" dirty="0"/>
              <a:t>launched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sz="3200" dirty="0"/>
              <a:t>Jun</a:t>
            </a:r>
            <a:r>
              <a:rPr lang="zh-CN" altLang="en-US" sz="3200" dirty="0"/>
              <a:t> </a:t>
            </a:r>
            <a:r>
              <a:rPr lang="en-US" altLang="zh-CN" sz="3200" dirty="0"/>
              <a:t>2002,</a:t>
            </a:r>
            <a:r>
              <a:rPr lang="zh-CN" altLang="en-US" sz="3200" dirty="0"/>
              <a:t> </a:t>
            </a:r>
            <a:r>
              <a:rPr lang="en-US" altLang="zh-CN" sz="3200" dirty="0"/>
              <a:t>1.0</a:t>
            </a:r>
            <a:r>
              <a:rPr lang="zh-CN" altLang="en-US" sz="3200" dirty="0"/>
              <a:t> </a:t>
            </a:r>
            <a:r>
              <a:rPr lang="en-US" altLang="zh-CN" sz="3200" dirty="0"/>
              <a:t>feature</a:t>
            </a:r>
            <a:r>
              <a:rPr lang="zh-CN" altLang="en-US" sz="3200" dirty="0"/>
              <a:t> </a:t>
            </a:r>
            <a:r>
              <a:rPr lang="en-US" altLang="zh-CN" sz="3200" dirty="0"/>
              <a:t>complete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sz="3200" dirty="0"/>
              <a:t>Apr</a:t>
            </a:r>
            <a:r>
              <a:rPr lang="zh-CN" altLang="en-US" sz="3200" dirty="0"/>
              <a:t> </a:t>
            </a:r>
            <a:r>
              <a:rPr lang="en-US" altLang="zh-CN" sz="3200" dirty="0"/>
              <a:t>2003,</a:t>
            </a:r>
            <a:r>
              <a:rPr lang="zh-CN" altLang="en-US" sz="3200" dirty="0"/>
              <a:t> </a:t>
            </a:r>
            <a:r>
              <a:rPr lang="en-US" altLang="zh-CN" sz="3200" dirty="0"/>
              <a:t>AOT</a:t>
            </a:r>
            <a:r>
              <a:rPr lang="zh-CN" altLang="en-US" sz="3200" dirty="0"/>
              <a:t> </a:t>
            </a:r>
            <a:r>
              <a:rPr lang="en-US" altLang="zh-CN" sz="3200" dirty="0"/>
              <a:t>investigation</a:t>
            </a:r>
            <a:r>
              <a:rPr lang="zh-CN" altLang="en-US" sz="3200" dirty="0"/>
              <a:t> </a:t>
            </a:r>
            <a:r>
              <a:rPr lang="en-US" altLang="zh-CN" sz="3200" dirty="0"/>
              <a:t>started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sz="3200" dirty="0"/>
              <a:t>Aug</a:t>
            </a:r>
            <a:r>
              <a:rPr lang="zh-CN" altLang="en-US" sz="3200" dirty="0"/>
              <a:t> </a:t>
            </a:r>
            <a:r>
              <a:rPr lang="en-US" altLang="zh-CN" sz="3200" dirty="0"/>
              <a:t>2003,</a:t>
            </a:r>
            <a:r>
              <a:rPr lang="zh-CN" altLang="en-US" sz="3200" dirty="0"/>
              <a:t> </a:t>
            </a:r>
            <a:r>
              <a:rPr lang="en-US" altLang="zh-CN" sz="3200" dirty="0"/>
              <a:t>Novell</a:t>
            </a:r>
            <a:r>
              <a:rPr lang="zh-CN" altLang="en-US" sz="3200" dirty="0"/>
              <a:t> </a:t>
            </a:r>
            <a:r>
              <a:rPr lang="en-US" altLang="zh-CN" sz="3200" dirty="0"/>
              <a:t>acquired</a:t>
            </a:r>
            <a:r>
              <a:rPr lang="zh-CN" altLang="en-US" sz="3200" dirty="0"/>
              <a:t> </a:t>
            </a:r>
            <a:r>
              <a:rPr lang="en-US" altLang="zh-CN" sz="3200" dirty="0" err="1"/>
              <a:t>Ximian</a:t>
            </a:r>
            <a:endParaRPr lang="en-US" altLang="zh-CN" sz="3200" dirty="0"/>
          </a:p>
          <a:p>
            <a:pPr marL="571500" indent="-571500">
              <a:buFont typeface="Arial" charset="0"/>
              <a:buChar char="•"/>
            </a:pPr>
            <a:r>
              <a:rPr lang="en-US" altLang="zh-CN" sz="3200" dirty="0"/>
              <a:t>Feb</a:t>
            </a:r>
            <a:r>
              <a:rPr lang="zh-CN" altLang="en-US" sz="3200" dirty="0"/>
              <a:t> </a:t>
            </a:r>
            <a:r>
              <a:rPr lang="en-US" altLang="zh-CN" sz="3200" dirty="0"/>
              <a:t>2004,</a:t>
            </a:r>
            <a:r>
              <a:rPr lang="zh-CN" altLang="en-US" sz="3200" dirty="0"/>
              <a:t> </a:t>
            </a:r>
            <a:r>
              <a:rPr lang="en-US" altLang="zh-CN" sz="3200" dirty="0" err="1"/>
              <a:t>MonoDevelop</a:t>
            </a:r>
            <a:r>
              <a:rPr lang="zh-CN" altLang="en-US" sz="3200" dirty="0"/>
              <a:t> </a:t>
            </a:r>
            <a:r>
              <a:rPr lang="en-US" altLang="zh-CN" sz="3200" dirty="0"/>
              <a:t>IDE</a:t>
            </a:r>
            <a:r>
              <a:rPr lang="zh-CN" altLang="en-US" sz="3200" dirty="0"/>
              <a:t> </a:t>
            </a:r>
            <a:r>
              <a:rPr lang="en-US" altLang="zh-CN" sz="3200" dirty="0"/>
              <a:t>launched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sz="3200" dirty="0"/>
              <a:t>Jun</a:t>
            </a:r>
            <a:r>
              <a:rPr lang="zh-CN" altLang="en-US" sz="3200" dirty="0"/>
              <a:t> </a:t>
            </a:r>
            <a:r>
              <a:rPr lang="en-US" altLang="zh-CN" sz="3200" dirty="0"/>
              <a:t>2004,</a:t>
            </a:r>
            <a:r>
              <a:rPr lang="zh-CN" altLang="en-US" sz="3200" dirty="0"/>
              <a:t> </a:t>
            </a:r>
            <a:r>
              <a:rPr lang="en-US" altLang="zh-CN" sz="3200" dirty="0"/>
              <a:t>Mono</a:t>
            </a:r>
            <a:r>
              <a:rPr lang="zh-CN" altLang="en-US" sz="3200" dirty="0"/>
              <a:t> </a:t>
            </a:r>
            <a:r>
              <a:rPr lang="en-US" altLang="zh-CN" sz="3200" dirty="0"/>
              <a:t>1.0</a:t>
            </a:r>
            <a:r>
              <a:rPr lang="zh-CN" altLang="en-US" sz="3200" dirty="0"/>
              <a:t> </a:t>
            </a:r>
            <a:r>
              <a:rPr lang="en-US" altLang="zh-CN" sz="3200" dirty="0"/>
              <a:t>officially</a:t>
            </a:r>
            <a:r>
              <a:rPr lang="zh-CN" altLang="en-US" sz="3200" dirty="0"/>
              <a:t> </a:t>
            </a:r>
            <a:r>
              <a:rPr lang="en-US" altLang="zh-CN" sz="3200" dirty="0"/>
              <a:t>released</a:t>
            </a:r>
          </a:p>
          <a:p>
            <a:endParaRPr lang="en-US" sz="3200" dirty="0"/>
          </a:p>
          <a:p>
            <a:r>
              <a:rPr lang="en-US" altLang="zh-CN" sz="3200" dirty="0"/>
              <a:t>GTK#</a:t>
            </a:r>
            <a:r>
              <a:rPr lang="zh-CN" altLang="en-US" sz="3200" dirty="0"/>
              <a:t> </a:t>
            </a:r>
            <a:r>
              <a:rPr lang="en-US" altLang="zh-CN" sz="3200" dirty="0"/>
              <a:t>+</a:t>
            </a:r>
            <a:r>
              <a:rPr lang="zh-CN" altLang="en-US" sz="3200" dirty="0"/>
              <a:t> </a:t>
            </a:r>
            <a:r>
              <a:rPr lang="en-US" altLang="zh-CN" sz="3200" dirty="0" err="1"/>
              <a:t>WebForms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414791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301655" y="2003006"/>
            <a:ext cx="4711394" cy="1064525"/>
          </a:xfrm>
        </p:spPr>
        <p:txBody>
          <a:bodyPr/>
          <a:lstStyle/>
          <a:p>
            <a:r>
              <a:rPr lang="en-US" altLang="zh-CN" dirty="0"/>
              <a:t>Nov</a:t>
            </a:r>
            <a:r>
              <a:rPr lang="zh-CN" altLang="en-US" dirty="0"/>
              <a:t> </a:t>
            </a:r>
            <a:r>
              <a:rPr lang="en-US" altLang="zh-CN" dirty="0"/>
              <a:t>02,</a:t>
            </a:r>
            <a:r>
              <a:rPr lang="zh-CN" altLang="en-US" dirty="0"/>
              <a:t> </a:t>
            </a:r>
            <a:r>
              <a:rPr lang="en-US" altLang="zh-CN" dirty="0"/>
              <a:t>2006</a:t>
            </a:r>
            <a:br>
              <a:rPr lang="en-US" altLang="zh-CN" dirty="0"/>
            </a:br>
            <a:r>
              <a:rPr lang="en-US" altLang="zh-CN" dirty="0"/>
              <a:t>Mono</a:t>
            </a:r>
            <a:r>
              <a:rPr lang="zh-CN" altLang="en-US" dirty="0"/>
              <a:t> </a:t>
            </a:r>
            <a:r>
              <a:rPr lang="en-US" altLang="zh-CN" dirty="0"/>
              <a:t>1.2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Oct</a:t>
            </a:r>
            <a:r>
              <a:rPr lang="zh-CN" altLang="en-US" dirty="0"/>
              <a:t> </a:t>
            </a:r>
            <a:r>
              <a:rPr lang="en-US" altLang="zh-CN" dirty="0"/>
              <a:t>01,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  <a:br>
              <a:rPr lang="en-US" altLang="zh-CN" dirty="0"/>
            </a:br>
            <a:r>
              <a:rPr lang="en-US" altLang="zh-CN" dirty="0"/>
              <a:t>Mono</a:t>
            </a:r>
            <a:r>
              <a:rPr lang="zh-CN" altLang="en-US" dirty="0"/>
              <a:t> </a:t>
            </a:r>
            <a:r>
              <a:rPr lang="en-US" altLang="zh-CN" dirty="0"/>
              <a:t>2.0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Jan</a:t>
            </a:r>
            <a:r>
              <a:rPr lang="zh-CN" altLang="en-US" dirty="0"/>
              <a:t> </a:t>
            </a:r>
            <a:r>
              <a:rPr lang="en-US" altLang="zh-CN" dirty="0"/>
              <a:t>09,</a:t>
            </a:r>
            <a:r>
              <a:rPr lang="zh-CN" altLang="en-US" dirty="0"/>
              <a:t> </a:t>
            </a:r>
            <a:r>
              <a:rPr lang="en-US" altLang="zh-CN" dirty="0"/>
              <a:t>2009</a:t>
            </a:r>
            <a:br>
              <a:rPr lang="en-US" altLang="zh-CN" dirty="0"/>
            </a:br>
            <a:r>
              <a:rPr lang="en-US" altLang="zh-CN" dirty="0"/>
              <a:t>Mono</a:t>
            </a:r>
            <a:r>
              <a:rPr lang="zh-CN" altLang="en-US" dirty="0"/>
              <a:t> </a:t>
            </a:r>
            <a:r>
              <a:rPr lang="en-US" altLang="zh-CN" dirty="0"/>
              <a:t>2.2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9514" y="4515871"/>
            <a:ext cx="3251200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50314" y="547915"/>
            <a:ext cx="3149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33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Significant</a:t>
            </a:r>
            <a:r>
              <a:rPr lang="zh-CN" altLang="en-US" dirty="0"/>
              <a:t> </a:t>
            </a:r>
            <a:r>
              <a:rPr lang="en-US" altLang="zh-CN" dirty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 </a:t>
            </a:r>
            <a:r>
              <a:rPr lang="en-US" altLang="zh-CN" dirty="0"/>
              <a:t>Forms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Mono</a:t>
            </a:r>
          </a:p>
          <a:p>
            <a:r>
              <a:rPr lang="en-US" altLang="zh-CN" dirty="0"/>
              <a:t>Official</a:t>
            </a:r>
            <a:r>
              <a:rPr lang="zh-CN" altLang="en-US" dirty="0"/>
              <a:t> </a:t>
            </a:r>
            <a:r>
              <a:rPr lang="en-US" altLang="zh-CN" dirty="0"/>
              <a:t>AOT</a:t>
            </a:r>
          </a:p>
          <a:p>
            <a:endParaRPr lang="en-US" altLang="zh-CN" dirty="0"/>
          </a:p>
          <a:p>
            <a:r>
              <a:rPr lang="en-US" altLang="zh-CN" dirty="0"/>
              <a:t>Unity3D</a:t>
            </a:r>
            <a:r>
              <a:rPr lang="zh-CN" altLang="en-US" dirty="0"/>
              <a:t> </a:t>
            </a:r>
            <a:r>
              <a:rPr lang="en-US" altLang="zh-CN" dirty="0"/>
              <a:t>partnership</a:t>
            </a:r>
          </a:p>
          <a:p>
            <a:r>
              <a:rPr lang="en-US" altLang="zh-CN" dirty="0"/>
              <a:t>SIMD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</a:p>
        </p:txBody>
      </p:sp>
    </p:spTree>
    <p:extLst>
      <p:ext uri="{BB962C8B-B14F-4D97-AF65-F5344CB8AC3E}">
        <p14:creationId xmlns:p14="http://schemas.microsoft.com/office/powerpoint/2010/main" val="12831073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</a:t>
            </a:r>
            <a:r>
              <a:rPr lang="zh-CN" altLang="en-US" dirty="0"/>
              <a:t> </a:t>
            </a:r>
            <a:r>
              <a:rPr lang="en-US" altLang="zh-CN" dirty="0"/>
              <a:t>next?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312" y="450850"/>
            <a:ext cx="6208713" cy="6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548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5717" y="2134987"/>
            <a:ext cx="4711394" cy="1064525"/>
          </a:xfrm>
        </p:spPr>
        <p:txBody>
          <a:bodyPr/>
          <a:lstStyle/>
          <a:p>
            <a:r>
              <a:rPr lang="en-US" altLang="zh-CN" b="1" i="1" dirty="0"/>
              <a:t>Legends</a:t>
            </a:r>
            <a:r>
              <a:rPr lang="zh-CN" altLang="en-US" b="1" i="1" dirty="0"/>
              <a:t> </a:t>
            </a:r>
            <a:r>
              <a:rPr lang="en-US" altLang="zh-CN" b="1" i="1" dirty="0"/>
              <a:t>of</a:t>
            </a:r>
            <a:r>
              <a:rPr lang="zh-CN" altLang="en-US" b="1" i="1" dirty="0"/>
              <a:t> </a:t>
            </a:r>
            <a:r>
              <a:rPr lang="en-US" altLang="zh-CN" b="1" i="1" dirty="0"/>
              <a:t>.NET</a:t>
            </a:r>
            <a:br>
              <a:rPr lang="en-US" altLang="zh-CN" b="1" i="1" dirty="0"/>
            </a:br>
            <a:r>
              <a:rPr lang="en-US" altLang="zh-CN" b="1" i="1" dirty="0"/>
              <a:t>(in</a:t>
            </a:r>
            <a:r>
              <a:rPr lang="zh-CN" altLang="en-US" b="1" i="1" dirty="0"/>
              <a:t> </a:t>
            </a:r>
            <a:r>
              <a:rPr lang="en-US" altLang="zh-CN" b="1" i="1" dirty="0"/>
              <a:t>Chinese)</a:t>
            </a:r>
            <a:br>
              <a:rPr lang="en-US" altLang="zh-CN" b="1" i="1" dirty="0"/>
            </a:br>
            <a:br>
              <a:rPr lang="en-US" altLang="zh-CN" b="1" i="1" dirty="0"/>
            </a:br>
            <a:r>
              <a:rPr lang="en-US" altLang="zh-CN" dirty="0"/>
              <a:t>ISBN</a:t>
            </a:r>
            <a:r>
              <a:rPr lang="zh-CN" altLang="en-US" dirty="0"/>
              <a:t> </a:t>
            </a:r>
            <a:r>
              <a:rPr lang="is-IS" dirty="0"/>
              <a:t>9781387061426</a:t>
            </a:r>
            <a:br>
              <a:rPr lang="is-IS" dirty="0"/>
            </a:br>
            <a:br>
              <a:rPr lang="is-IS" dirty="0"/>
            </a:br>
            <a:r>
              <a:rPr lang="is-IS" dirty="0"/>
              <a:t>http://dotnet.lextudio.com</a:t>
            </a:r>
            <a:br>
              <a:rPr lang="en-US" altLang="zh-CN" b="1" i="1" dirty="0"/>
            </a:b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64" y="450850"/>
            <a:ext cx="4766409" cy="6208713"/>
          </a:xfrm>
        </p:spPr>
      </p:pic>
    </p:spTree>
    <p:extLst>
      <p:ext uri="{BB962C8B-B14F-4D97-AF65-F5344CB8AC3E}">
        <p14:creationId xmlns:p14="http://schemas.microsoft.com/office/powerpoint/2010/main" val="40299009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2007</a:t>
            </a:r>
            <a:br>
              <a:rPr lang="en-US" altLang="zh-CN" dirty="0"/>
            </a:br>
            <a:r>
              <a:rPr lang="en-US" altLang="zh-CN" dirty="0"/>
              <a:t>iPhone!</a:t>
            </a:r>
            <a:br>
              <a:rPr lang="en-US" altLang="zh-CN" dirty="0"/>
            </a:br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computing</a:t>
            </a:r>
            <a:r>
              <a:rPr lang="zh-CN" altLang="en-US" dirty="0"/>
              <a:t> </a:t>
            </a:r>
            <a:r>
              <a:rPr lang="en-US" altLang="zh-CN" dirty="0"/>
              <a:t>era</a:t>
            </a:r>
            <a:r>
              <a:rPr lang="zh-CN" altLang="en-US" dirty="0"/>
              <a:t> </a:t>
            </a:r>
            <a:r>
              <a:rPr lang="en-US" altLang="zh-CN" dirty="0"/>
              <a:t>started!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078111"/>
            <a:ext cx="6605588" cy="49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596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Jan</a:t>
            </a:r>
            <a:r>
              <a:rPr lang="zh-CN" altLang="en-US" dirty="0"/>
              <a:t> </a:t>
            </a:r>
            <a:r>
              <a:rPr lang="en-US" altLang="zh-CN" dirty="0"/>
              <a:t>09,</a:t>
            </a:r>
            <a:r>
              <a:rPr lang="zh-CN" altLang="en-US" dirty="0"/>
              <a:t> </a:t>
            </a:r>
            <a:r>
              <a:rPr lang="en-US" altLang="zh-CN" dirty="0"/>
              <a:t>2007</a:t>
            </a:r>
            <a:r>
              <a:rPr lang="zh-CN" altLang="en-US" dirty="0"/>
              <a:t>  </a:t>
            </a:r>
            <a:r>
              <a:rPr lang="en-US" altLang="zh-CN" dirty="0"/>
              <a:t>Steve</a:t>
            </a:r>
            <a:r>
              <a:rPr lang="zh-CN" altLang="en-US" dirty="0"/>
              <a:t> </a:t>
            </a:r>
            <a:r>
              <a:rPr lang="en-US" altLang="zh-CN" dirty="0"/>
              <a:t>Jobs</a:t>
            </a:r>
            <a:r>
              <a:rPr lang="zh-CN" altLang="en-US" dirty="0"/>
              <a:t> </a:t>
            </a:r>
            <a:r>
              <a:rPr lang="en-US" altLang="zh-CN" dirty="0"/>
              <a:t>revealed</a:t>
            </a:r>
            <a:r>
              <a:rPr lang="zh-CN" altLang="en-US" dirty="0"/>
              <a:t> </a:t>
            </a:r>
            <a:r>
              <a:rPr lang="en-US" altLang="zh-CN" dirty="0"/>
              <a:t>iPhone</a:t>
            </a:r>
          </a:p>
          <a:p>
            <a:r>
              <a:rPr lang="en-US" altLang="zh-CN" dirty="0"/>
              <a:t>Jun</a:t>
            </a:r>
            <a:r>
              <a:rPr lang="zh-CN" altLang="en-US" dirty="0"/>
              <a:t> </a:t>
            </a:r>
            <a:r>
              <a:rPr lang="en-US" altLang="zh-CN" dirty="0"/>
              <a:t>29,</a:t>
            </a:r>
            <a:r>
              <a:rPr lang="zh-CN" altLang="en-US" dirty="0"/>
              <a:t> </a:t>
            </a:r>
            <a:r>
              <a:rPr lang="en-US" altLang="zh-CN" dirty="0"/>
              <a:t>2007</a:t>
            </a:r>
            <a:r>
              <a:rPr lang="zh-CN" altLang="en-US" dirty="0"/>
              <a:t>  </a:t>
            </a:r>
            <a:r>
              <a:rPr lang="en-US" altLang="zh-CN" dirty="0"/>
              <a:t>iPhone</a:t>
            </a:r>
            <a:r>
              <a:rPr lang="zh-CN" altLang="en-US" dirty="0"/>
              <a:t> </a:t>
            </a:r>
            <a:r>
              <a:rPr lang="en-US" altLang="zh-CN" dirty="0"/>
              <a:t>shipped</a:t>
            </a:r>
          </a:p>
          <a:p>
            <a:r>
              <a:rPr lang="en-US" altLang="zh-CN" dirty="0"/>
              <a:t>Oct</a:t>
            </a:r>
            <a:r>
              <a:rPr lang="zh-CN" altLang="en-US" dirty="0"/>
              <a:t> </a:t>
            </a:r>
            <a:r>
              <a:rPr lang="en-US" altLang="zh-CN" dirty="0"/>
              <a:t>17,</a:t>
            </a:r>
            <a:r>
              <a:rPr lang="zh-CN" altLang="en-US" dirty="0"/>
              <a:t> </a:t>
            </a:r>
            <a:r>
              <a:rPr lang="en-US" altLang="zh-CN" dirty="0"/>
              <a:t>2007</a:t>
            </a:r>
            <a:r>
              <a:rPr lang="zh-CN" altLang="en-US" dirty="0"/>
              <a:t>  </a:t>
            </a:r>
            <a:r>
              <a:rPr lang="en-US" altLang="zh-CN" dirty="0"/>
              <a:t>Steve</a:t>
            </a:r>
            <a:r>
              <a:rPr lang="zh-CN" altLang="en-US" dirty="0"/>
              <a:t> </a:t>
            </a:r>
            <a:r>
              <a:rPr lang="en-US" altLang="zh-CN" dirty="0"/>
              <a:t>Jobs</a:t>
            </a:r>
            <a:r>
              <a:rPr lang="zh-CN" altLang="en-US" dirty="0"/>
              <a:t> </a:t>
            </a:r>
            <a:r>
              <a:rPr lang="en-US" altLang="zh-CN" dirty="0"/>
              <a:t>announced</a:t>
            </a:r>
            <a:r>
              <a:rPr lang="zh-CN" altLang="en-US" dirty="0"/>
              <a:t> </a:t>
            </a:r>
            <a:r>
              <a:rPr lang="en-US" altLang="zh-CN" dirty="0"/>
              <a:t>iPhone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</a:p>
          <a:p>
            <a:r>
              <a:rPr lang="en-US" altLang="zh-CN" dirty="0"/>
              <a:t>Mar</a:t>
            </a:r>
            <a:r>
              <a:rPr lang="zh-CN" altLang="en-US" dirty="0"/>
              <a:t> </a:t>
            </a:r>
            <a:r>
              <a:rPr lang="en-US" altLang="zh-CN" dirty="0"/>
              <a:t>06,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  <a:r>
              <a:rPr lang="zh-CN" altLang="en-US" dirty="0"/>
              <a:t> </a:t>
            </a:r>
            <a:r>
              <a:rPr lang="en-US" altLang="zh-CN" dirty="0"/>
              <a:t>iPhone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  <a:r>
              <a:rPr lang="zh-CN" altLang="en-US" dirty="0"/>
              <a:t> </a:t>
            </a:r>
            <a:r>
              <a:rPr lang="en-US" altLang="zh-CN" dirty="0"/>
              <a:t>released</a:t>
            </a:r>
          </a:p>
          <a:p>
            <a:r>
              <a:rPr lang="en-US" altLang="zh-CN" dirty="0"/>
              <a:t>Jun</a:t>
            </a:r>
            <a:r>
              <a:rPr lang="zh-CN" altLang="en-US" dirty="0"/>
              <a:t> </a:t>
            </a:r>
            <a:r>
              <a:rPr lang="en-US" altLang="zh-CN" dirty="0"/>
              <a:t>09,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  <a:r>
              <a:rPr lang="zh-CN" altLang="en-US" dirty="0"/>
              <a:t>  </a:t>
            </a:r>
            <a:r>
              <a:rPr lang="en-US" altLang="zh-CN" dirty="0"/>
              <a:t>iPhone</a:t>
            </a:r>
            <a:r>
              <a:rPr lang="zh-CN" altLang="en-US" dirty="0"/>
              <a:t> </a:t>
            </a:r>
            <a:r>
              <a:rPr lang="en-US" altLang="zh-CN" dirty="0"/>
              <a:t>3G</a:t>
            </a:r>
            <a:r>
              <a:rPr lang="zh-CN" altLang="en-US" dirty="0"/>
              <a:t> </a:t>
            </a:r>
            <a:r>
              <a:rPr lang="en-US" altLang="zh-CN" dirty="0"/>
              <a:t>revealed</a:t>
            </a:r>
          </a:p>
          <a:p>
            <a:r>
              <a:rPr lang="en-US" altLang="zh-CN" dirty="0"/>
              <a:t>Jul</a:t>
            </a:r>
            <a:r>
              <a:rPr lang="zh-CN" altLang="en-US" dirty="0"/>
              <a:t> </a:t>
            </a:r>
            <a:r>
              <a:rPr lang="en-US" altLang="zh-CN" dirty="0"/>
              <a:t>11,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  <a:r>
              <a:rPr lang="zh-CN" altLang="en-US" dirty="0"/>
              <a:t>   </a:t>
            </a:r>
            <a:r>
              <a:rPr lang="en-US" altLang="zh-CN" dirty="0"/>
              <a:t>iPhone</a:t>
            </a:r>
            <a:r>
              <a:rPr lang="zh-CN" altLang="en-US" dirty="0"/>
              <a:t> </a:t>
            </a:r>
            <a:r>
              <a:rPr lang="en-US" altLang="zh-CN" dirty="0"/>
              <a:t>3G</a:t>
            </a:r>
            <a:r>
              <a:rPr lang="zh-CN" altLang="en-US" dirty="0"/>
              <a:t> </a:t>
            </a:r>
            <a:r>
              <a:rPr lang="en-US" altLang="zh-CN" dirty="0"/>
              <a:t>shipped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App</a:t>
            </a:r>
            <a:r>
              <a:rPr lang="zh-CN" altLang="en-US" dirty="0"/>
              <a:t> </a:t>
            </a:r>
            <a:r>
              <a:rPr lang="en-US" altLang="zh-CN" dirty="0"/>
              <a:t>Store</a:t>
            </a:r>
            <a:r>
              <a:rPr lang="zh-CN" altLang="en-US" dirty="0"/>
              <a:t> </a:t>
            </a:r>
            <a:r>
              <a:rPr lang="en-US" altLang="zh-CN" dirty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7443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iOS?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692798"/>
            <a:ext cx="6605588" cy="37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5241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Unity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/>
              <a:t>Feb</a:t>
            </a:r>
            <a:r>
              <a:rPr lang="zh-CN" altLang="en-US" dirty="0"/>
              <a:t> </a:t>
            </a:r>
            <a:r>
              <a:rPr lang="en-US" altLang="zh-CN" dirty="0"/>
              <a:t>26,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</a:p>
          <a:p>
            <a:r>
              <a:rPr lang="en-US" altLang="zh-CN" dirty="0"/>
              <a:t>Unity/Mono</a:t>
            </a:r>
            <a:r>
              <a:rPr lang="zh-CN" altLang="en-US" dirty="0"/>
              <a:t> </a:t>
            </a:r>
            <a:r>
              <a:rPr lang="en-US" altLang="zh-CN" dirty="0"/>
              <a:t>started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work</a:t>
            </a:r>
            <a:r>
              <a:rPr lang="zh-CN" altLang="en-US" dirty="0"/>
              <a:t> </a:t>
            </a:r>
            <a:r>
              <a:rPr lang="en-US" altLang="zh-CN" dirty="0"/>
              <a:t>together</a:t>
            </a:r>
          </a:p>
          <a:p>
            <a:endParaRPr lang="en-US" altLang="zh-CN" dirty="0"/>
          </a:p>
          <a:p>
            <a:r>
              <a:rPr lang="en-US" altLang="zh-CN" dirty="0"/>
              <a:t>Mar</a:t>
            </a:r>
            <a:r>
              <a:rPr lang="zh-CN" altLang="en-US" dirty="0"/>
              <a:t> </a:t>
            </a:r>
            <a:r>
              <a:rPr lang="en-US" altLang="zh-CN" dirty="0"/>
              <a:t>06,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</a:p>
          <a:p>
            <a:r>
              <a:rPr lang="en-US" altLang="zh-CN" dirty="0"/>
              <a:t>Apple</a:t>
            </a:r>
            <a:r>
              <a:rPr lang="zh-CN" altLang="en-US" dirty="0"/>
              <a:t> </a:t>
            </a:r>
            <a:r>
              <a:rPr lang="en-US" altLang="zh-CN" dirty="0"/>
              <a:t>released</a:t>
            </a:r>
            <a:r>
              <a:rPr lang="zh-CN" altLang="en-US" dirty="0"/>
              <a:t> </a:t>
            </a:r>
            <a:r>
              <a:rPr lang="en-US" altLang="zh-CN" dirty="0"/>
              <a:t>iPhone</a:t>
            </a:r>
            <a:r>
              <a:rPr lang="zh-CN" altLang="en-US" dirty="0"/>
              <a:t> </a:t>
            </a:r>
            <a:r>
              <a:rPr lang="en-US" altLang="zh-CN" dirty="0"/>
              <a:t>SDK</a:t>
            </a:r>
          </a:p>
          <a:p>
            <a:endParaRPr lang="en-US" dirty="0"/>
          </a:p>
          <a:p>
            <a:r>
              <a:rPr lang="en-US" altLang="zh-CN" dirty="0"/>
              <a:t>Mar</a:t>
            </a:r>
            <a:r>
              <a:rPr lang="zh-CN" altLang="en-US" dirty="0"/>
              <a:t> </a:t>
            </a:r>
            <a:r>
              <a:rPr lang="en-US" altLang="zh-CN" dirty="0"/>
              <a:t>31,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</a:p>
          <a:p>
            <a:r>
              <a:rPr lang="en-US" altLang="zh-CN" dirty="0"/>
              <a:t>Unity</a:t>
            </a:r>
            <a:r>
              <a:rPr lang="zh-CN" altLang="en-US" dirty="0"/>
              <a:t> </a:t>
            </a:r>
            <a:r>
              <a:rPr lang="en-US" altLang="zh-CN" dirty="0"/>
              <a:t>announced</a:t>
            </a:r>
            <a:r>
              <a:rPr lang="zh-CN" altLang="en-US" dirty="0"/>
              <a:t> </a:t>
            </a:r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plan</a:t>
            </a:r>
          </a:p>
          <a:p>
            <a:endParaRPr lang="en-US" dirty="0"/>
          </a:p>
          <a:p>
            <a:r>
              <a:rPr lang="en-US" altLang="zh-CN" dirty="0"/>
              <a:t>Oct</a:t>
            </a:r>
            <a:r>
              <a:rPr lang="zh-CN" altLang="en-US" dirty="0"/>
              <a:t> </a:t>
            </a:r>
            <a:r>
              <a:rPr lang="en-US" altLang="zh-CN" dirty="0"/>
              <a:t>03,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</a:p>
          <a:p>
            <a:r>
              <a:rPr lang="en-US" altLang="zh-CN" dirty="0"/>
              <a:t>Unity</a:t>
            </a:r>
            <a:r>
              <a:rPr lang="zh-CN" altLang="en-US" dirty="0"/>
              <a:t> </a:t>
            </a:r>
            <a:r>
              <a:rPr lang="en-US" altLang="zh-CN" dirty="0"/>
              <a:t>iPhone</a:t>
            </a:r>
            <a:r>
              <a:rPr lang="zh-CN" altLang="en-US" dirty="0"/>
              <a:t> </a:t>
            </a:r>
            <a:r>
              <a:rPr lang="en-US" altLang="zh-CN" dirty="0"/>
              <a:t>shipped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48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Ahead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Time</a:t>
            </a:r>
            <a:br>
              <a:rPr lang="en-US" altLang="zh-CN" dirty="0"/>
            </a:br>
            <a:r>
              <a:rPr lang="en-US" altLang="zh-CN" dirty="0"/>
              <a:t>Compilation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C#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native</a:t>
            </a:r>
          </a:p>
          <a:p>
            <a:r>
              <a:rPr lang="en-US" altLang="zh-CN" dirty="0"/>
              <a:t>No</a:t>
            </a:r>
            <a:r>
              <a:rPr lang="zh-CN" altLang="en-US" dirty="0"/>
              <a:t> </a:t>
            </a:r>
            <a:r>
              <a:rPr lang="en-US" altLang="zh-CN" dirty="0"/>
              <a:t>JIT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61050" y="1213161"/>
            <a:ext cx="5383899" cy="2213908"/>
            <a:chOff x="427037" y="2141811"/>
            <a:chExt cx="5383899" cy="2213908"/>
          </a:xfrm>
        </p:grpSpPr>
        <p:grpSp>
          <p:nvGrpSpPr>
            <p:cNvPr id="5" name="Group 4"/>
            <p:cNvGrpSpPr/>
            <p:nvPr/>
          </p:nvGrpSpPr>
          <p:grpSpPr>
            <a:xfrm>
              <a:off x="427037" y="2141811"/>
              <a:ext cx="5383899" cy="2213908"/>
              <a:chOff x="835676" y="4200012"/>
              <a:chExt cx="10557622" cy="434139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865572" y="4200012"/>
                <a:ext cx="2527726" cy="4341390"/>
                <a:chOff x="8058621" y="4076700"/>
                <a:chExt cx="2527726" cy="4341390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8621" y="4076700"/>
                  <a:ext cx="2527726" cy="4341390"/>
                </a:xfrm>
                <a:prstGeom prst="rect">
                  <a:avLst/>
                </a:prstGeom>
              </p:spPr>
            </p:pic>
            <p:sp>
              <p:nvSpPr>
                <p:cNvPr id="18" name="Rectangle 17"/>
                <p:cNvSpPr/>
                <p:nvPr/>
              </p:nvSpPr>
              <p:spPr>
                <a:xfrm>
                  <a:off x="8290560" y="4320540"/>
                  <a:ext cx="2057400" cy="3436620"/>
                </a:xfrm>
                <a:prstGeom prst="rect">
                  <a:avLst/>
                </a:prstGeom>
                <a:solidFill>
                  <a:srgbClr val="4C6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18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8471535" y="4657619"/>
                  <a:ext cx="1695450" cy="1695450"/>
                </a:xfrm>
                <a:prstGeom prst="ellipse">
                  <a:avLst/>
                </a:prstGeom>
                <a:solidFill>
                  <a:srgbClr val="3B51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ARM BINARY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8414926" y="6641076"/>
                  <a:ext cx="1876426" cy="10360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ts val="1734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32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Runs natively</a:t>
                  </a:r>
                </a:p>
              </p:txBody>
            </p:sp>
          </p:grpSp>
          <p:sp>
            <p:nvSpPr>
              <p:cNvPr id="10" name="Rounded Rectangle 9"/>
              <p:cNvSpPr/>
              <p:nvPr/>
            </p:nvSpPr>
            <p:spPr>
              <a:xfrm>
                <a:off x="6439781" y="5830902"/>
                <a:ext cx="1696778" cy="1696778"/>
              </a:xfrm>
              <a:prstGeom prst="roundRect">
                <a:avLst/>
              </a:prstGeom>
              <a:solidFill>
                <a:srgbClr val="4C68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.APP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013358" y="5795402"/>
                <a:ext cx="1781689" cy="1781689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AOT</a:t>
                </a: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5876768" y="6685669"/>
                <a:ext cx="416899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835676" y="5385380"/>
                <a:ext cx="1548217" cy="73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.NET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5676" y="6356125"/>
                <a:ext cx="1125824" cy="73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C#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35676" y="7326870"/>
                <a:ext cx="2101498" cy="73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Bindings</a:t>
                </a: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8231405" y="6685669"/>
                <a:ext cx="416899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Elbow Connector 5"/>
            <p:cNvCxnSpPr/>
            <p:nvPr/>
          </p:nvCxnSpPr>
          <p:spPr>
            <a:xfrm>
              <a:off x="1067117" y="2963862"/>
              <a:ext cx="914400" cy="228600"/>
            </a:xfrm>
            <a:prstGeom prst="bentConnector3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6"/>
            <p:cNvCxnSpPr/>
            <p:nvPr/>
          </p:nvCxnSpPr>
          <p:spPr>
            <a:xfrm rot="10800000" flipV="1">
              <a:off x="1524317" y="3649662"/>
              <a:ext cx="457200" cy="304800"/>
            </a:xfrm>
            <a:prstGeom prst="bentConnector3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84237" y="3421062"/>
              <a:ext cx="109728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030039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C#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iOS?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653" y="1719263"/>
            <a:ext cx="6437494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8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Mobile</a:t>
            </a:r>
            <a:r>
              <a:rPr lang="zh-CN" altLang="en-US" dirty="0"/>
              <a:t> </a:t>
            </a:r>
            <a:r>
              <a:rPr lang="en-US" altLang="zh-CN" dirty="0"/>
              <a:t>Apps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iOS Development in 2008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Objective</a:t>
            </a:r>
            <a:r>
              <a:rPr lang="zh-CN" altLang="en-US" dirty="0"/>
              <a:t> </a:t>
            </a:r>
            <a:r>
              <a:rPr lang="en-US" altLang="zh-CN" dirty="0"/>
              <a:t>C (no Swift yet)</a:t>
            </a:r>
          </a:p>
          <a:p>
            <a:endParaRPr lang="en-US" altLang="zh-CN" dirty="0"/>
          </a:p>
          <a:p>
            <a:r>
              <a:rPr lang="en-US" altLang="zh-CN" dirty="0" err="1"/>
              <a:t>CocoaTouch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 err="1"/>
              <a:t>Xcode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Memory</a:t>
            </a:r>
            <a:r>
              <a:rPr lang="zh-CN" altLang="en-US" dirty="0"/>
              <a:t> </a:t>
            </a:r>
            <a:r>
              <a:rPr lang="en-US" altLang="zh-CN" dirty="0"/>
              <a:t>leak (no ARC yet)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Sep</a:t>
            </a:r>
            <a:r>
              <a:rPr lang="zh-CN" altLang="en-US" dirty="0"/>
              <a:t> </a:t>
            </a:r>
            <a:r>
              <a:rPr lang="en-US" altLang="zh-CN" dirty="0"/>
              <a:t>14,</a:t>
            </a:r>
            <a:r>
              <a:rPr lang="zh-CN" altLang="en-US" dirty="0"/>
              <a:t> </a:t>
            </a:r>
            <a:r>
              <a:rPr lang="en-US" altLang="zh-CN" dirty="0"/>
              <a:t>2009</a:t>
            </a:r>
            <a:br>
              <a:rPr lang="en-US" altLang="zh-CN" dirty="0"/>
            </a:br>
            <a:r>
              <a:rPr lang="en-US" altLang="zh-CN" dirty="0" err="1"/>
              <a:t>MonoTouch</a:t>
            </a:r>
            <a:r>
              <a:rPr lang="zh-CN" altLang="en-US" dirty="0"/>
              <a:t> </a:t>
            </a:r>
            <a:r>
              <a:rPr lang="en-US" altLang="zh-CN" dirty="0"/>
              <a:t>1.0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Nov</a:t>
            </a:r>
            <a:r>
              <a:rPr lang="zh-CN" altLang="en-US" dirty="0"/>
              <a:t> </a:t>
            </a:r>
            <a:r>
              <a:rPr lang="en-US" altLang="zh-CN" dirty="0"/>
              <a:t>04,</a:t>
            </a:r>
            <a:r>
              <a:rPr lang="zh-CN" altLang="en-US" dirty="0"/>
              <a:t> </a:t>
            </a:r>
            <a:r>
              <a:rPr lang="en-US" altLang="zh-CN" dirty="0"/>
              <a:t>2009</a:t>
            </a:r>
            <a:br>
              <a:rPr lang="en-US" altLang="zh-CN" dirty="0"/>
            </a:br>
            <a:r>
              <a:rPr lang="en-US" altLang="zh-CN" dirty="0" err="1"/>
              <a:t>MonoTouch</a:t>
            </a:r>
            <a:r>
              <a:rPr lang="zh-CN" altLang="en-US" dirty="0"/>
              <a:t> </a:t>
            </a:r>
            <a:r>
              <a:rPr lang="en-US" altLang="zh-CN" dirty="0"/>
              <a:t>1.2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5" y="1131243"/>
            <a:ext cx="6605588" cy="4847927"/>
          </a:xfrm>
        </p:spPr>
      </p:pic>
    </p:spTree>
    <p:extLst>
      <p:ext uri="{BB962C8B-B14F-4D97-AF65-F5344CB8AC3E}">
        <p14:creationId xmlns:p14="http://schemas.microsoft.com/office/powerpoint/2010/main" val="7965753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MonoTouch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C#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BCL</a:t>
            </a:r>
            <a:r>
              <a:rPr lang="zh-CN" altLang="en-US" dirty="0"/>
              <a:t> </a:t>
            </a:r>
            <a:endParaRPr lang="en-US" altLang="zh-CN" dirty="0"/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XIB </a:t>
            </a:r>
            <a:r>
              <a:rPr lang="en-US" altLang="zh-CN" dirty="0" err="1"/>
              <a:t>CodeBehind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native</a:t>
            </a:r>
            <a:r>
              <a:rPr lang="zh-CN" altLang="en-US" dirty="0"/>
              <a:t> </a:t>
            </a:r>
            <a:r>
              <a:rPr lang="en-US" altLang="zh-CN" dirty="0"/>
              <a:t>API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err="1"/>
              <a:t>MonoDevelop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Interface</a:t>
            </a:r>
            <a:r>
              <a:rPr lang="zh-CN" altLang="en-US" dirty="0"/>
              <a:t> </a:t>
            </a:r>
            <a:r>
              <a:rPr lang="en-US" altLang="zh-CN" dirty="0"/>
              <a:t>Builder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GC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debugger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simulator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Same</a:t>
            </a:r>
            <a:r>
              <a:rPr lang="zh-CN" altLang="en-US" dirty="0"/>
              <a:t> </a:t>
            </a:r>
            <a:r>
              <a:rPr lang="en-US" altLang="zh-CN" dirty="0"/>
              <a:t>Day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Apr</a:t>
            </a:r>
            <a:r>
              <a:rPr lang="zh-CN" altLang="en-US" dirty="0"/>
              <a:t> </a:t>
            </a:r>
            <a:r>
              <a:rPr lang="en-US" altLang="zh-CN" dirty="0"/>
              <a:t>03,</a:t>
            </a:r>
            <a:r>
              <a:rPr lang="zh-CN" altLang="en-US" dirty="0"/>
              <a:t> </a:t>
            </a:r>
            <a:r>
              <a:rPr lang="en-US" altLang="zh-CN" dirty="0"/>
              <a:t>2010</a:t>
            </a:r>
            <a:r>
              <a:rPr lang="zh-CN" altLang="en-US" dirty="0"/>
              <a:t>  </a:t>
            </a:r>
            <a:r>
              <a:rPr lang="en-US" altLang="zh-CN" dirty="0"/>
              <a:t>iPad</a:t>
            </a:r>
            <a:r>
              <a:rPr lang="zh-CN" altLang="en-US" dirty="0"/>
              <a:t> </a:t>
            </a:r>
            <a:r>
              <a:rPr lang="en-US" altLang="zh-CN" dirty="0"/>
              <a:t>shipped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3.2</a:t>
            </a:r>
          </a:p>
          <a:p>
            <a:r>
              <a:rPr lang="en-US" altLang="zh-CN" dirty="0"/>
              <a:t>Apr</a:t>
            </a:r>
            <a:r>
              <a:rPr lang="zh-CN" altLang="en-US" dirty="0"/>
              <a:t> </a:t>
            </a:r>
            <a:r>
              <a:rPr lang="en-US" altLang="zh-CN" dirty="0"/>
              <a:t>07,</a:t>
            </a:r>
            <a:r>
              <a:rPr lang="zh-CN" altLang="en-US" dirty="0"/>
              <a:t> </a:t>
            </a:r>
            <a:r>
              <a:rPr lang="en-US" altLang="zh-CN" dirty="0"/>
              <a:t>2010</a:t>
            </a:r>
            <a:r>
              <a:rPr lang="zh-CN" altLang="en-US" dirty="0"/>
              <a:t>  </a:t>
            </a:r>
            <a:r>
              <a:rPr lang="en-US" altLang="zh-CN" dirty="0" err="1"/>
              <a:t>MonoTouch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r>
              <a:rPr lang="zh-CN" altLang="en-US" dirty="0"/>
              <a:t> </a:t>
            </a:r>
            <a:r>
              <a:rPr lang="en-US" altLang="zh-CN" dirty="0"/>
              <a:t>shipped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iPad</a:t>
            </a:r>
          </a:p>
          <a:p>
            <a:r>
              <a:rPr lang="en-US" altLang="zh-CN" dirty="0"/>
              <a:t>Jun</a:t>
            </a:r>
            <a:r>
              <a:rPr lang="zh-CN" altLang="en-US" dirty="0"/>
              <a:t> </a:t>
            </a:r>
            <a:r>
              <a:rPr lang="en-US" altLang="zh-CN" dirty="0"/>
              <a:t>23,</a:t>
            </a:r>
            <a:r>
              <a:rPr lang="zh-CN" altLang="en-US" dirty="0"/>
              <a:t> </a:t>
            </a:r>
            <a:r>
              <a:rPr lang="en-US" altLang="zh-CN" dirty="0"/>
              <a:t>2010</a:t>
            </a:r>
            <a:r>
              <a:rPr lang="zh-CN" altLang="en-US" dirty="0"/>
              <a:t>  </a:t>
            </a:r>
            <a:r>
              <a:rPr lang="en-US" altLang="zh-CN" dirty="0" err="1"/>
              <a:t>MonoTouch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Jun</a:t>
            </a:r>
            <a:r>
              <a:rPr lang="zh-CN" altLang="en-US" dirty="0"/>
              <a:t> </a:t>
            </a:r>
            <a:r>
              <a:rPr lang="en-US" altLang="zh-CN" dirty="0"/>
              <a:t>24,</a:t>
            </a:r>
            <a:r>
              <a:rPr lang="zh-CN" altLang="en-US" dirty="0"/>
              <a:t> </a:t>
            </a:r>
            <a:r>
              <a:rPr lang="en-US" altLang="zh-CN" dirty="0"/>
              <a:t>2010</a:t>
            </a:r>
            <a:r>
              <a:rPr lang="zh-CN" altLang="en-US" dirty="0"/>
              <a:t>  </a:t>
            </a:r>
            <a:r>
              <a:rPr lang="en-US" altLang="zh-CN" dirty="0"/>
              <a:t>iPhone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r>
              <a:rPr lang="zh-CN" altLang="en-US" dirty="0"/>
              <a:t> </a:t>
            </a:r>
            <a:r>
              <a:rPr lang="en-US" altLang="zh-CN" dirty="0"/>
              <a:t>shipped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</a:p>
          <a:p>
            <a:r>
              <a:rPr lang="en-US" altLang="zh-CN" dirty="0"/>
              <a:t>Oct</a:t>
            </a:r>
            <a:r>
              <a:rPr lang="zh-CN" altLang="en-US" dirty="0"/>
              <a:t> </a:t>
            </a:r>
            <a:r>
              <a:rPr lang="en-US" altLang="zh-CN" dirty="0"/>
              <a:t>12,</a:t>
            </a:r>
            <a:r>
              <a:rPr lang="zh-CN" altLang="en-US" dirty="0"/>
              <a:t> </a:t>
            </a:r>
            <a:r>
              <a:rPr lang="en-US" altLang="zh-CN" dirty="0"/>
              <a:t>2011</a:t>
            </a:r>
            <a:r>
              <a:rPr lang="zh-CN" altLang="en-US" dirty="0"/>
              <a:t>  </a:t>
            </a:r>
            <a:r>
              <a:rPr lang="en-US" altLang="zh-CN" dirty="0" err="1"/>
              <a:t>MonoTouch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</a:p>
          <a:p>
            <a:r>
              <a:rPr lang="en-US" altLang="zh-CN" dirty="0"/>
              <a:t>Oct</a:t>
            </a:r>
            <a:r>
              <a:rPr lang="zh-CN" altLang="en-US" dirty="0"/>
              <a:t> </a:t>
            </a:r>
            <a:r>
              <a:rPr lang="en-US" altLang="zh-CN" dirty="0"/>
              <a:t>14,</a:t>
            </a:r>
            <a:r>
              <a:rPr lang="zh-CN" altLang="en-US" dirty="0"/>
              <a:t> </a:t>
            </a:r>
            <a:r>
              <a:rPr lang="en-US" altLang="zh-CN" dirty="0"/>
              <a:t>2011</a:t>
            </a:r>
            <a:r>
              <a:rPr lang="zh-CN" altLang="en-US" dirty="0"/>
              <a:t>  </a:t>
            </a:r>
            <a:r>
              <a:rPr lang="en-US" altLang="zh-CN" dirty="0"/>
              <a:t>iPhone</a:t>
            </a:r>
            <a:r>
              <a:rPr lang="zh-CN" altLang="en-US" dirty="0"/>
              <a:t> </a:t>
            </a:r>
            <a:r>
              <a:rPr lang="en-US" altLang="zh-CN" dirty="0"/>
              <a:t>4S</a:t>
            </a:r>
            <a:r>
              <a:rPr lang="zh-CN" altLang="en-US" dirty="0"/>
              <a:t> </a:t>
            </a:r>
            <a:r>
              <a:rPr lang="en-US" altLang="zh-CN" dirty="0"/>
              <a:t>shipped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219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Why</a:t>
            </a:r>
            <a:r>
              <a:rPr lang="zh-CN" altLang="en-US" dirty="0"/>
              <a:t> </a:t>
            </a:r>
            <a:r>
              <a:rPr lang="en-US" altLang="zh-CN" dirty="0"/>
              <a:t>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sz="3200" dirty="0"/>
              <a:t>Early</a:t>
            </a:r>
            <a:r>
              <a:rPr lang="zh-CN" altLang="en-US" sz="3200" dirty="0"/>
              <a:t> </a:t>
            </a:r>
            <a:r>
              <a:rPr lang="en-US" altLang="zh-CN" sz="3200" dirty="0"/>
              <a:t>1990s</a:t>
            </a:r>
          </a:p>
          <a:p>
            <a:r>
              <a:rPr lang="en-US" altLang="zh-CN" sz="3200" dirty="0"/>
              <a:t>Visual</a:t>
            </a:r>
            <a:r>
              <a:rPr lang="zh-CN" altLang="en-US" sz="3200" dirty="0"/>
              <a:t> </a:t>
            </a:r>
            <a:r>
              <a:rPr lang="en-US" altLang="zh-CN" sz="3200" dirty="0"/>
              <a:t>Basic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Visual</a:t>
            </a:r>
            <a:r>
              <a:rPr lang="zh-CN" altLang="en-US" sz="3200" dirty="0"/>
              <a:t> </a:t>
            </a:r>
            <a:r>
              <a:rPr lang="en-US" altLang="zh-CN" sz="3200" dirty="0"/>
              <a:t>C++</a:t>
            </a:r>
          </a:p>
          <a:p>
            <a:endParaRPr lang="en-US" altLang="zh-CN" sz="3200" dirty="0"/>
          </a:p>
          <a:p>
            <a:r>
              <a:rPr lang="en-US" altLang="zh-CN" sz="3200" dirty="0"/>
              <a:t>1995</a:t>
            </a:r>
          </a:p>
          <a:p>
            <a:r>
              <a:rPr lang="en-US" altLang="zh-CN" sz="3200" dirty="0"/>
              <a:t>Java</a:t>
            </a:r>
          </a:p>
          <a:p>
            <a:endParaRPr lang="en-US" altLang="zh-CN" sz="3200" dirty="0"/>
          </a:p>
          <a:p>
            <a:r>
              <a:rPr lang="en-US" altLang="zh-CN" sz="3200" dirty="0"/>
              <a:t>1996</a:t>
            </a:r>
          </a:p>
          <a:p>
            <a:r>
              <a:rPr lang="en-US" altLang="zh-CN" sz="3200" dirty="0"/>
              <a:t>Visual</a:t>
            </a:r>
            <a:r>
              <a:rPr lang="zh-CN" altLang="en-US" sz="3200" dirty="0"/>
              <a:t> </a:t>
            </a:r>
            <a:r>
              <a:rPr lang="en-US" altLang="zh-CN" sz="3200" dirty="0"/>
              <a:t>J++</a:t>
            </a:r>
          </a:p>
          <a:p>
            <a:endParaRPr lang="en-US" sz="3200" dirty="0"/>
          </a:p>
          <a:p>
            <a:r>
              <a:rPr lang="en-US" altLang="zh-CN" sz="3200" dirty="0"/>
              <a:t>2000</a:t>
            </a:r>
            <a:endParaRPr lang="en-US" sz="3200" dirty="0"/>
          </a:p>
          <a:p>
            <a:r>
              <a:rPr lang="en-US" altLang="zh-CN" sz="3200" dirty="0"/>
              <a:t>.NET</a:t>
            </a:r>
            <a:r>
              <a:rPr lang="zh-CN" altLang="en-US" sz="3200" dirty="0"/>
              <a:t> </a:t>
            </a:r>
            <a:r>
              <a:rPr lang="en-US" altLang="zh-CN" sz="3200" dirty="0"/>
              <a:t>and</a:t>
            </a:r>
            <a:r>
              <a:rPr lang="zh-CN" altLang="en-US" sz="3200" dirty="0"/>
              <a:t> </a:t>
            </a:r>
            <a:r>
              <a:rPr lang="en-US" altLang="zh-CN" sz="3200" dirty="0"/>
              <a:t>C#</a:t>
            </a:r>
          </a:p>
          <a:p>
            <a:endParaRPr lang="en-US" sz="3200" dirty="0"/>
          </a:p>
          <a:p>
            <a:r>
              <a:rPr lang="en-US" altLang="zh-CN" sz="3200" b="1" dirty="0"/>
              <a:t>Microsoft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needs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.NET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18457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Mar</a:t>
            </a:r>
            <a:r>
              <a:rPr lang="zh-CN" altLang="en-US" dirty="0"/>
              <a:t> </a:t>
            </a:r>
            <a:r>
              <a:rPr lang="en-US" altLang="zh-CN" dirty="0"/>
              <a:t>17,</a:t>
            </a:r>
            <a:r>
              <a:rPr lang="zh-CN" altLang="en-US" dirty="0"/>
              <a:t> </a:t>
            </a:r>
            <a:r>
              <a:rPr lang="en-US" altLang="zh-CN" dirty="0"/>
              <a:t>2011</a:t>
            </a:r>
            <a:br>
              <a:rPr lang="en-US" altLang="zh-CN" dirty="0"/>
            </a:br>
            <a:r>
              <a:rPr lang="en-US" altLang="zh-CN" dirty="0" err="1"/>
              <a:t>MonoMac</a:t>
            </a:r>
            <a:r>
              <a:rPr lang="zh-CN" altLang="en-US" dirty="0"/>
              <a:t> </a:t>
            </a:r>
            <a:r>
              <a:rPr lang="en-US" altLang="zh-CN" dirty="0"/>
              <a:t>1.0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Apr</a:t>
            </a:r>
            <a:r>
              <a:rPr lang="zh-CN" altLang="en-US" dirty="0"/>
              <a:t> </a:t>
            </a:r>
            <a:r>
              <a:rPr lang="en-US" altLang="zh-CN" dirty="0"/>
              <a:t>06,</a:t>
            </a:r>
            <a:r>
              <a:rPr lang="zh-CN" altLang="en-US" dirty="0"/>
              <a:t> </a:t>
            </a:r>
            <a:r>
              <a:rPr lang="en-US" altLang="zh-CN" dirty="0"/>
              <a:t>2011</a:t>
            </a:r>
            <a:br>
              <a:rPr lang="en-US" altLang="zh-CN" dirty="0"/>
            </a:br>
            <a:r>
              <a:rPr lang="en-US" altLang="zh-CN" dirty="0"/>
              <a:t>Mono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1.0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400952"/>
            <a:ext cx="6605588" cy="43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341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 is</a:t>
            </a:r>
            <a:r>
              <a:rPr lang="zh-CN" altLang="en-US" dirty="0"/>
              <a:t> </a:t>
            </a:r>
            <a:r>
              <a:rPr lang="en-US" altLang="zh-CN" dirty="0"/>
              <a:t>next?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312" y="450850"/>
            <a:ext cx="6208713" cy="6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999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Attachmate acquired Novell</a:t>
            </a:r>
            <a:br>
              <a:rPr lang="en-US" dirty="0"/>
            </a:br>
            <a:r>
              <a:rPr lang="en-US" dirty="0"/>
              <a:t>and the April 2010 layoffs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912971"/>
            <a:ext cx="6605588" cy="52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33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16,</a:t>
            </a:r>
            <a:r>
              <a:rPr lang="zh-CN" altLang="en-US" dirty="0"/>
              <a:t> </a:t>
            </a:r>
            <a:r>
              <a:rPr lang="en-US" altLang="zh-CN" dirty="0"/>
              <a:t>2011</a:t>
            </a:r>
            <a:br>
              <a:rPr lang="en-US" altLang="zh-CN" dirty="0"/>
            </a:br>
            <a:r>
              <a:rPr lang="en-US" altLang="zh-CN" dirty="0" err="1"/>
              <a:t>Xamarin</a:t>
            </a:r>
            <a:r>
              <a:rPr lang="zh-CN" altLang="en-US" dirty="0"/>
              <a:t> </a:t>
            </a:r>
            <a:r>
              <a:rPr lang="en-US" altLang="zh-CN" dirty="0"/>
              <a:t>founded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CEO</a:t>
            </a:r>
            <a:br>
              <a:rPr lang="en-US" altLang="zh-CN" dirty="0"/>
            </a:br>
            <a:r>
              <a:rPr lang="en-US" altLang="zh-CN" dirty="0"/>
              <a:t>       Nat Friedman</a:t>
            </a:r>
            <a:br>
              <a:rPr lang="en-US" altLang="zh-CN" dirty="0"/>
            </a:br>
            <a:r>
              <a:rPr lang="en-US" altLang="zh-CN" dirty="0"/>
              <a:t>CTO</a:t>
            </a:r>
            <a:br>
              <a:rPr lang="en-US" altLang="zh-CN" dirty="0"/>
            </a:br>
            <a:r>
              <a:rPr lang="en-US" altLang="zh-CN" dirty="0"/>
              <a:t>    Miguel de </a:t>
            </a:r>
            <a:r>
              <a:rPr lang="en-US" altLang="zh-CN" dirty="0" err="1"/>
              <a:t>Icaza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2169944"/>
            <a:ext cx="6605588" cy="27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74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14,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br>
              <a:rPr lang="en-US" altLang="zh-CN" dirty="0"/>
            </a:br>
            <a:r>
              <a:rPr lang="en-US" altLang="zh-CN" dirty="0"/>
              <a:t>Mono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/>
              <a:t>4.2</a:t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085291"/>
            <a:ext cx="6605588" cy="49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2820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Feb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/>
              <a:t>2013</a:t>
            </a:r>
            <a:br>
              <a:rPr lang="en-US" altLang="zh-CN" dirty="0"/>
            </a:br>
            <a:r>
              <a:rPr lang="en-US" altLang="zh-CN" dirty="0" err="1"/>
              <a:t>Xamarin</a:t>
            </a:r>
            <a:r>
              <a:rPr lang="zh-CN" altLang="en-US" dirty="0"/>
              <a:t> </a:t>
            </a:r>
            <a:r>
              <a:rPr lang="en-US" altLang="zh-CN" dirty="0"/>
              <a:t>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468383"/>
            <a:ext cx="6605588" cy="41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7752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28,</a:t>
            </a:r>
            <a:r>
              <a:rPr lang="zh-CN" altLang="en-US" dirty="0"/>
              <a:t> </a:t>
            </a:r>
            <a:r>
              <a:rPr lang="en-US" altLang="zh-CN" dirty="0"/>
              <a:t>2014</a:t>
            </a:r>
            <a:br>
              <a:rPr lang="en-US" altLang="zh-CN" dirty="0"/>
            </a:br>
            <a:r>
              <a:rPr lang="en-US" altLang="zh-CN" dirty="0" err="1"/>
              <a:t>Xamarin</a:t>
            </a:r>
            <a:r>
              <a:rPr lang="zh-CN" altLang="en-US" dirty="0"/>
              <a:t> </a:t>
            </a:r>
            <a:r>
              <a:rPr lang="en-US" altLang="zh-CN" dirty="0"/>
              <a:t>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579085"/>
            <a:ext cx="6605588" cy="395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259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Nov</a:t>
            </a:r>
            <a:r>
              <a:rPr lang="zh-CN" altLang="en-US" dirty="0"/>
              <a:t> </a:t>
            </a:r>
            <a:r>
              <a:rPr lang="en-US" altLang="zh-CN" dirty="0"/>
              <a:t>17,</a:t>
            </a:r>
            <a:r>
              <a:rPr lang="zh-CN" altLang="en-US" dirty="0"/>
              <a:t> </a:t>
            </a:r>
            <a:r>
              <a:rPr lang="en-US" altLang="zh-CN" dirty="0"/>
              <a:t>2015</a:t>
            </a:r>
            <a:br>
              <a:rPr lang="en-US" altLang="zh-CN" dirty="0"/>
            </a:br>
            <a:r>
              <a:rPr lang="en-US" altLang="zh-CN" dirty="0" err="1"/>
              <a:t>Xamarin</a:t>
            </a:r>
            <a:r>
              <a:rPr lang="zh-CN" altLang="en-US" dirty="0"/>
              <a:t> </a:t>
            </a:r>
            <a:r>
              <a:rPr lang="en-US" altLang="zh-CN" dirty="0"/>
              <a:t>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2648989"/>
            <a:ext cx="6605588" cy="18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37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Xamarin</a:t>
            </a:r>
            <a:r>
              <a:rPr lang="zh-CN" altLang="en-US" dirty="0"/>
              <a:t> </a:t>
            </a:r>
            <a:br>
              <a:rPr lang="en-US" altLang="zh-CN" dirty="0"/>
            </a:br>
            <a:r>
              <a:rPr lang="en-US" altLang="zh-CN" dirty="0"/>
              <a:t>Test</a:t>
            </a:r>
            <a:r>
              <a:rPr lang="zh-CN" altLang="en-US" dirty="0"/>
              <a:t> </a:t>
            </a:r>
            <a:r>
              <a:rPr lang="en-US" altLang="zh-CN" dirty="0"/>
              <a:t>Cloud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3772" y="450850"/>
            <a:ext cx="6197794" cy="6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864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/>
              <a:t>Xamarin</a:t>
            </a:r>
            <a:r>
              <a:rPr lang="zh-CN" altLang="en-US" dirty="0"/>
              <a:t> </a:t>
            </a:r>
            <a:r>
              <a:rPr lang="en-US" altLang="zh-CN" dirty="0"/>
              <a:t>+</a:t>
            </a:r>
            <a:r>
              <a:rPr lang="zh-CN" altLang="en-US" dirty="0"/>
              <a:t> </a:t>
            </a:r>
            <a:r>
              <a:rPr lang="en-US" altLang="zh-CN" dirty="0"/>
              <a:t>Microsoft</a:t>
            </a:r>
            <a:r>
              <a:rPr lang="zh-CN" altLang="en-US" dirty="0"/>
              <a:t> </a:t>
            </a:r>
            <a:r>
              <a:rPr lang="en-US" altLang="zh-CN" dirty="0"/>
              <a:t>=</a:t>
            </a:r>
            <a:r>
              <a:rPr lang="zh-CN" altLang="en-US" dirty="0"/>
              <a:t> </a:t>
            </a:r>
            <a:r>
              <a:rPr lang="en-US" altLang="zh-CN" dirty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675" y="1719263"/>
            <a:ext cx="7221451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778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What</a:t>
            </a:r>
            <a:r>
              <a:rPr lang="zh-CN" altLang="en-US" dirty="0"/>
              <a:t> </a:t>
            </a:r>
            <a:r>
              <a:rPr lang="en-US" altLang="zh-CN" dirty="0"/>
              <a:t>is</a:t>
            </a:r>
            <a:r>
              <a:rPr lang="zh-CN" altLang="en-US" dirty="0"/>
              <a:t> </a:t>
            </a:r>
            <a:r>
              <a:rPr lang="en-US" altLang="zh-CN" dirty="0"/>
              <a:t>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3200" b="1" dirty="0"/>
              <a:t>It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is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.NET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Framework,</a:t>
            </a:r>
            <a:r>
              <a:rPr lang="zh-CN" altLang="en-US" sz="3200" b="1" dirty="0"/>
              <a:t> </a:t>
            </a:r>
            <a:r>
              <a:rPr lang="en-US" altLang="zh-CN" sz="3200" b="1" dirty="0"/>
              <a:t>right?</a:t>
            </a:r>
          </a:p>
          <a:p>
            <a:endParaRPr lang="en-US" altLang="zh-CN" sz="3200" dirty="0"/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/>
              <a:t>Common</a:t>
            </a:r>
            <a:r>
              <a:rPr lang="zh-CN" altLang="en-US" sz="3200" dirty="0"/>
              <a:t> </a:t>
            </a:r>
            <a:r>
              <a:rPr lang="en-US" altLang="zh-CN" sz="3200" dirty="0"/>
              <a:t>Language</a:t>
            </a:r>
            <a:r>
              <a:rPr lang="zh-CN" altLang="en-US" sz="3200" dirty="0"/>
              <a:t> </a:t>
            </a:r>
            <a:r>
              <a:rPr lang="en-US" altLang="zh-CN" sz="3200" dirty="0"/>
              <a:t>Runtime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/>
              <a:t>C#/VB.NET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/>
              <a:t>Base</a:t>
            </a:r>
            <a:r>
              <a:rPr lang="zh-CN" altLang="en-US" sz="3200" dirty="0"/>
              <a:t> </a:t>
            </a:r>
            <a:r>
              <a:rPr lang="en-US" altLang="zh-CN" sz="3200" dirty="0"/>
              <a:t>Class</a:t>
            </a:r>
            <a:r>
              <a:rPr lang="zh-CN" altLang="en-US" sz="3200" dirty="0"/>
              <a:t> </a:t>
            </a:r>
            <a:r>
              <a:rPr lang="en-US" altLang="zh-CN" sz="3200" dirty="0"/>
              <a:t>Libraries</a:t>
            </a:r>
          </a:p>
          <a:p>
            <a:pPr marL="457200" indent="-457200">
              <a:buFont typeface="Arial" charset="0"/>
              <a:buChar char="•"/>
            </a:pPr>
            <a:r>
              <a:rPr lang="en-US" altLang="zh-CN" sz="3200" dirty="0"/>
              <a:t>Other</a:t>
            </a:r>
            <a:r>
              <a:rPr lang="zh-CN" altLang="en-US" sz="3200" dirty="0"/>
              <a:t> </a:t>
            </a:r>
            <a:r>
              <a:rPr lang="en-US" altLang="zh-CN" sz="3200" dirty="0"/>
              <a:t>libraries/app frameworks</a:t>
            </a:r>
          </a:p>
          <a:p>
            <a:pPr marL="1143000" lvl="1" indent="-457200">
              <a:buFont typeface="Arial" charset="0"/>
              <a:buChar char="•"/>
            </a:pPr>
            <a:r>
              <a:rPr lang="en-US" altLang="zh-CN" dirty="0"/>
              <a:t>ADO.NET</a:t>
            </a:r>
          </a:p>
          <a:p>
            <a:pPr marL="1143000" lvl="1" indent="-457200">
              <a:buFont typeface="Arial" charset="0"/>
              <a:buChar char="•"/>
            </a:pPr>
            <a:r>
              <a:rPr lang="en-US" altLang="zh-CN" dirty="0"/>
              <a:t>WinForms</a:t>
            </a:r>
          </a:p>
          <a:p>
            <a:pPr marL="1143000" lvl="1" indent="-457200">
              <a:buFont typeface="Arial" charset="0"/>
              <a:buChar char="•"/>
            </a:pPr>
            <a:r>
              <a:rPr lang="en-US" altLang="zh-CN" dirty="0" err="1"/>
              <a:t>WebForms</a:t>
            </a:r>
            <a:endParaRPr lang="en-US" altLang="zh-CN" dirty="0"/>
          </a:p>
          <a:p>
            <a:pPr marL="457200" indent="-457200">
              <a:buFont typeface="Courier New" charset="0"/>
              <a:buChar char="o"/>
            </a:pPr>
            <a:r>
              <a:rPr lang="en-US" altLang="zh-CN" sz="3200" dirty="0"/>
              <a:t>CLR/C#/BCL</a:t>
            </a:r>
            <a:r>
              <a:rPr lang="zh-CN" altLang="en-US" sz="3200" dirty="0"/>
              <a:t> </a:t>
            </a:r>
            <a:r>
              <a:rPr lang="en-US" altLang="zh-CN" sz="3200" dirty="0"/>
              <a:t>are</a:t>
            </a:r>
            <a:r>
              <a:rPr lang="zh-CN" altLang="en-US" sz="3200" dirty="0"/>
              <a:t> </a:t>
            </a:r>
            <a:r>
              <a:rPr lang="en-US" altLang="zh-CN" sz="3200" dirty="0"/>
              <a:t>ECMA</a:t>
            </a:r>
            <a:r>
              <a:rPr lang="zh-CN" altLang="en-US" sz="3200" dirty="0"/>
              <a:t> </a:t>
            </a:r>
            <a:r>
              <a:rPr lang="en-US" altLang="zh-CN" sz="3200" dirty="0"/>
              <a:t>standards</a:t>
            </a:r>
          </a:p>
        </p:txBody>
      </p:sp>
    </p:spTree>
    <p:extLst>
      <p:ext uri="{BB962C8B-B14F-4D97-AF65-F5344CB8AC3E}">
        <p14:creationId xmlns:p14="http://schemas.microsoft.com/office/powerpoint/2010/main" val="54339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Feb</a:t>
            </a:r>
            <a:r>
              <a:rPr lang="zh-CN" altLang="en-US" dirty="0"/>
              <a:t> </a:t>
            </a:r>
            <a:r>
              <a:rPr lang="en-US" altLang="zh-CN" dirty="0"/>
              <a:t>24,</a:t>
            </a:r>
            <a:r>
              <a:rPr lang="zh-CN" altLang="en-US" dirty="0"/>
              <a:t> </a:t>
            </a:r>
            <a:r>
              <a:rPr lang="en-US" dirty="0"/>
              <a:t>2016</a:t>
            </a:r>
            <a:br>
              <a:rPr lang="en-US" altLang="zh-CN" dirty="0"/>
            </a:br>
            <a:r>
              <a:rPr lang="en-US" altLang="zh-CN" dirty="0"/>
              <a:t>Microsoft</a:t>
            </a:r>
            <a:r>
              <a:rPr lang="zh-CN" altLang="en-US" dirty="0"/>
              <a:t> </a:t>
            </a:r>
            <a:r>
              <a:rPr lang="en-US" altLang="zh-CN" dirty="0"/>
              <a:t>acquired</a:t>
            </a:r>
            <a:r>
              <a:rPr lang="zh-CN" altLang="en-US" dirty="0"/>
              <a:t> </a:t>
            </a:r>
            <a:r>
              <a:rPr lang="en-US" altLang="zh-CN" dirty="0" err="1"/>
              <a:t>Xamarin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2195232"/>
            <a:ext cx="6605588" cy="27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791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Miguel</a:t>
            </a:r>
            <a:r>
              <a:rPr lang="zh-CN" altLang="en-US" dirty="0"/>
              <a:t> </a:t>
            </a:r>
            <a:r>
              <a:rPr lang="en-US" altLang="zh-CN" dirty="0"/>
              <a:t>de</a:t>
            </a:r>
            <a:r>
              <a:rPr lang="zh-CN" altLang="en-US" dirty="0"/>
              <a:t> </a:t>
            </a:r>
            <a:r>
              <a:rPr lang="en-US" altLang="zh-CN" dirty="0" err="1"/>
              <a:t>Icaza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Leader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GNOME</a:t>
            </a:r>
          </a:p>
          <a:p>
            <a:r>
              <a:rPr lang="en-US" altLang="zh-CN" dirty="0" err="1"/>
              <a:t>Ximian</a:t>
            </a:r>
            <a:r>
              <a:rPr lang="zh-CN" altLang="en-US" dirty="0"/>
              <a:t> </a:t>
            </a:r>
            <a:r>
              <a:rPr lang="en-US" altLang="zh-CN" dirty="0"/>
              <a:t>CTO</a:t>
            </a:r>
          </a:p>
          <a:p>
            <a:r>
              <a:rPr lang="en-US" altLang="zh-CN" dirty="0"/>
              <a:t>Novell</a:t>
            </a:r>
            <a:r>
              <a:rPr lang="zh-CN" altLang="en-US" dirty="0"/>
              <a:t> </a:t>
            </a:r>
            <a:r>
              <a:rPr lang="en-US" altLang="zh-CN" dirty="0"/>
              <a:t>Vice</a:t>
            </a:r>
            <a:r>
              <a:rPr lang="zh-CN" altLang="en-US" dirty="0"/>
              <a:t> </a:t>
            </a:r>
            <a:r>
              <a:rPr lang="en-US" altLang="zh-CN" dirty="0"/>
              <a:t>President</a:t>
            </a:r>
          </a:p>
          <a:p>
            <a:r>
              <a:rPr lang="en-US" altLang="zh-CN" dirty="0"/>
              <a:t>Xamarin</a:t>
            </a:r>
            <a:r>
              <a:rPr lang="zh-CN" altLang="en-US" dirty="0"/>
              <a:t> </a:t>
            </a:r>
            <a:r>
              <a:rPr lang="en-US" altLang="zh-CN" dirty="0"/>
              <a:t>CTO</a:t>
            </a:r>
          </a:p>
          <a:p>
            <a:r>
              <a:rPr lang="en-US" dirty="0"/>
              <a:t>Distinguished Engineer</a:t>
            </a:r>
          </a:p>
          <a:p>
            <a:r>
              <a:rPr lang="en-US" dirty="0"/>
              <a:t>at Microsoft</a:t>
            </a:r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46" y="1719215"/>
            <a:ext cx="3526821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037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Nat</a:t>
            </a:r>
            <a:r>
              <a:rPr lang="zh-CN" altLang="en-US" dirty="0"/>
              <a:t> </a:t>
            </a:r>
            <a:r>
              <a:rPr lang="en-US" altLang="zh-CN" dirty="0"/>
              <a:t>Friedman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GNOME President</a:t>
            </a:r>
          </a:p>
          <a:p>
            <a:r>
              <a:rPr lang="en-US" altLang="zh-CN" dirty="0" err="1"/>
              <a:t>Ximian</a:t>
            </a:r>
            <a:r>
              <a:rPr lang="zh-CN" altLang="en-US" dirty="0"/>
              <a:t> </a:t>
            </a:r>
            <a:r>
              <a:rPr lang="en-US" altLang="zh-CN" dirty="0"/>
              <a:t>CEO</a:t>
            </a:r>
          </a:p>
          <a:p>
            <a:r>
              <a:rPr lang="en-US" altLang="zh-CN" dirty="0"/>
              <a:t>Novell</a:t>
            </a:r>
            <a:r>
              <a:rPr lang="zh-CN" altLang="en-US" dirty="0"/>
              <a:t> </a:t>
            </a:r>
            <a:r>
              <a:rPr lang="en-US" altLang="zh-CN" dirty="0"/>
              <a:t>CTO</a:t>
            </a:r>
          </a:p>
          <a:p>
            <a:r>
              <a:rPr lang="en-US" altLang="zh-CN" dirty="0"/>
              <a:t>Xamarin</a:t>
            </a:r>
            <a:r>
              <a:rPr lang="zh-CN" altLang="en-US" dirty="0"/>
              <a:t> </a:t>
            </a:r>
            <a:r>
              <a:rPr lang="en-US" altLang="zh-CN" dirty="0"/>
              <a:t>CEO</a:t>
            </a:r>
          </a:p>
          <a:p>
            <a:r>
              <a:rPr lang="en-US" dirty="0"/>
              <a:t>Corporation Vice President</a:t>
            </a:r>
          </a:p>
          <a:p>
            <a:r>
              <a:rPr lang="en-US" dirty="0"/>
              <a:t>at Microsoft</a:t>
            </a:r>
          </a:p>
          <a:p>
            <a:r>
              <a:rPr lang="en-US" dirty="0"/>
              <a:t>GitHub CEO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875" r="15925" b="4003"/>
          <a:stretch/>
        </p:blipFill>
        <p:spPr>
          <a:xfrm>
            <a:off x="6649118" y="1682194"/>
            <a:ext cx="3753947" cy="478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43259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Microsoft: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15562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Beginning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/>
              <a:t>Apr</a:t>
            </a:r>
            <a:r>
              <a:rPr lang="zh-CN" altLang="en-US" dirty="0"/>
              <a:t> </a:t>
            </a:r>
            <a:r>
              <a:rPr lang="en-US" altLang="zh-CN" dirty="0"/>
              <a:t>05,</a:t>
            </a:r>
            <a:r>
              <a:rPr lang="zh-CN" altLang="en-US" dirty="0"/>
              <a:t> </a:t>
            </a:r>
            <a:r>
              <a:rPr lang="en-US" altLang="zh-CN" dirty="0"/>
              <a:t>2004</a:t>
            </a:r>
            <a:r>
              <a:rPr lang="zh-CN" altLang="en-US" dirty="0"/>
              <a:t>  </a:t>
            </a:r>
            <a:r>
              <a:rPr lang="en-US" altLang="zh-CN" dirty="0"/>
              <a:t>WiX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sourced</a:t>
            </a:r>
            <a:r>
              <a:rPr lang="zh-CN" altLang="en-US" dirty="0"/>
              <a:t> </a:t>
            </a:r>
            <a:r>
              <a:rPr lang="en-US" altLang="zh-CN" dirty="0"/>
              <a:t>at</a:t>
            </a:r>
            <a:r>
              <a:rPr lang="zh-CN" altLang="en-US" dirty="0"/>
              <a:t> </a:t>
            </a:r>
            <a:r>
              <a:rPr lang="en-US" altLang="zh-CN" dirty="0" err="1"/>
              <a:t>SourceForge</a:t>
            </a:r>
            <a:endParaRPr lang="en-US" altLang="zh-CN" dirty="0"/>
          </a:p>
          <a:p>
            <a:r>
              <a:rPr lang="en-US" altLang="zh-CN" dirty="0"/>
              <a:t>Jun</a:t>
            </a:r>
            <a:r>
              <a:rPr lang="zh-CN" altLang="en-US" dirty="0"/>
              <a:t> </a:t>
            </a:r>
            <a:r>
              <a:rPr lang="en-US" altLang="zh-CN" dirty="0"/>
              <a:t>27,</a:t>
            </a:r>
            <a:r>
              <a:rPr lang="zh-CN" altLang="en-US" dirty="0"/>
              <a:t> </a:t>
            </a:r>
            <a:r>
              <a:rPr lang="en-US" altLang="zh-CN" dirty="0"/>
              <a:t>2006</a:t>
            </a:r>
            <a:r>
              <a:rPr lang="zh-CN" altLang="en-US" dirty="0"/>
              <a:t>  </a:t>
            </a:r>
            <a:r>
              <a:rPr lang="en-US" altLang="zh-CN" dirty="0" err="1"/>
              <a:t>CodePlex</a:t>
            </a:r>
            <a:r>
              <a:rPr lang="zh-CN" altLang="en-US" dirty="0"/>
              <a:t> </a:t>
            </a:r>
            <a:r>
              <a:rPr lang="en-US" altLang="zh-CN" dirty="0"/>
              <a:t>launched</a:t>
            </a:r>
          </a:p>
          <a:p>
            <a:r>
              <a:rPr lang="en-US" altLang="zh-CN" dirty="0"/>
              <a:t>Oct</a:t>
            </a:r>
            <a:r>
              <a:rPr lang="zh-CN" altLang="en-US" dirty="0"/>
              <a:t> </a:t>
            </a:r>
            <a:r>
              <a:rPr lang="en-US" altLang="zh-CN" dirty="0"/>
              <a:t>03,</a:t>
            </a:r>
            <a:r>
              <a:rPr lang="zh-CN" altLang="en-US" dirty="0"/>
              <a:t> </a:t>
            </a:r>
            <a:r>
              <a:rPr lang="en-US" altLang="zh-CN" dirty="0"/>
              <a:t>2007</a:t>
            </a:r>
            <a:r>
              <a:rPr lang="zh-CN" altLang="en-US" dirty="0"/>
              <a:t>  </a:t>
            </a: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reference</a:t>
            </a:r>
            <a:r>
              <a:rPr lang="zh-CN" altLang="en-US" dirty="0"/>
              <a:t> </a:t>
            </a:r>
            <a:r>
              <a:rPr lang="en-US" altLang="zh-CN" dirty="0"/>
              <a:t>code</a:t>
            </a:r>
          </a:p>
          <a:p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15,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  <a:r>
              <a:rPr lang="zh-CN" altLang="en-US" dirty="0"/>
              <a:t> </a:t>
            </a:r>
            <a:r>
              <a:rPr lang="en-US" altLang="zh-CN" dirty="0"/>
              <a:t>Enterprise</a:t>
            </a:r>
            <a:r>
              <a:rPr lang="zh-CN" altLang="en-US" dirty="0"/>
              <a:t> </a:t>
            </a:r>
            <a:r>
              <a:rPr lang="en-US" altLang="zh-CN" dirty="0"/>
              <a:t>Libraries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sourced</a:t>
            </a:r>
          </a:p>
          <a:p>
            <a:r>
              <a:rPr lang="en-US" altLang="zh-CN" dirty="0"/>
              <a:t>Jul</a:t>
            </a:r>
            <a:r>
              <a:rPr lang="zh-CN" altLang="en-US" dirty="0"/>
              <a:t> </a:t>
            </a:r>
            <a:r>
              <a:rPr lang="en-US" altLang="zh-CN" dirty="0"/>
              <a:t>02,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  <a:r>
              <a:rPr lang="zh-CN" altLang="en-US" dirty="0"/>
              <a:t>   </a:t>
            </a:r>
            <a:r>
              <a:rPr lang="en-US" altLang="zh-CN" dirty="0"/>
              <a:t>Sandcastle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sourced</a:t>
            </a:r>
          </a:p>
          <a:p>
            <a:r>
              <a:rPr lang="en-US" altLang="zh-CN" dirty="0"/>
              <a:t>Oct</a:t>
            </a:r>
            <a:r>
              <a:rPr lang="zh-CN" altLang="en-US" dirty="0"/>
              <a:t> </a:t>
            </a:r>
            <a:r>
              <a:rPr lang="en-US" altLang="zh-CN" dirty="0"/>
              <a:t>02,</a:t>
            </a:r>
            <a:r>
              <a:rPr lang="zh-CN" altLang="en-US" dirty="0"/>
              <a:t> </a:t>
            </a:r>
            <a:r>
              <a:rPr lang="en-US" altLang="zh-CN" dirty="0"/>
              <a:t>2008</a:t>
            </a:r>
            <a:r>
              <a:rPr lang="zh-CN" altLang="en-US" dirty="0"/>
              <a:t>  </a:t>
            </a:r>
            <a:r>
              <a:rPr lang="en-US" altLang="zh-CN" dirty="0"/>
              <a:t>Managed</a:t>
            </a:r>
            <a:r>
              <a:rPr lang="zh-CN" altLang="en-US" dirty="0"/>
              <a:t> </a:t>
            </a:r>
            <a:r>
              <a:rPr lang="en-US" altLang="zh-CN" dirty="0"/>
              <a:t>Extension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Products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Apr</a:t>
            </a:r>
            <a:r>
              <a:rPr lang="zh-CN" altLang="en-US" dirty="0"/>
              <a:t> </a:t>
            </a:r>
            <a:r>
              <a:rPr lang="en-US" altLang="zh-CN" dirty="0"/>
              <a:t>02,</a:t>
            </a:r>
            <a:r>
              <a:rPr lang="zh-CN" altLang="en-US" dirty="0"/>
              <a:t> </a:t>
            </a:r>
            <a:r>
              <a:rPr lang="en-US" altLang="zh-CN" dirty="0"/>
              <a:t>2009</a:t>
            </a:r>
            <a:r>
              <a:rPr lang="zh-CN" altLang="en-US" dirty="0"/>
              <a:t>  </a:t>
            </a:r>
            <a:r>
              <a:rPr lang="en-US" altLang="zh-CN" dirty="0"/>
              <a:t>ASP.NET</a:t>
            </a:r>
            <a:r>
              <a:rPr lang="zh-CN" altLang="en-US" dirty="0"/>
              <a:t> </a:t>
            </a:r>
            <a:r>
              <a:rPr lang="en-US" altLang="zh-CN" dirty="0"/>
              <a:t>MVC</a:t>
            </a:r>
            <a:r>
              <a:rPr lang="zh-CN" altLang="en-US" dirty="0"/>
              <a:t> </a:t>
            </a:r>
            <a:r>
              <a:rPr lang="en-US" altLang="zh-CN" dirty="0"/>
              <a:t>1.0</a:t>
            </a:r>
          </a:p>
          <a:p>
            <a:r>
              <a:rPr lang="en-US" altLang="zh-CN" dirty="0"/>
              <a:t>Apr</a:t>
            </a:r>
            <a:r>
              <a:rPr lang="zh-CN" altLang="en-US" dirty="0"/>
              <a:t> </a:t>
            </a:r>
            <a:r>
              <a:rPr lang="en-US" altLang="zh-CN" dirty="0"/>
              <a:t>16,</a:t>
            </a:r>
            <a:r>
              <a:rPr lang="zh-CN" altLang="en-US" dirty="0"/>
              <a:t> </a:t>
            </a:r>
            <a:r>
              <a:rPr lang="en-US" altLang="zh-CN" dirty="0"/>
              <a:t>2010</a:t>
            </a:r>
            <a:r>
              <a:rPr lang="zh-CN" altLang="en-US" dirty="0"/>
              <a:t>  </a:t>
            </a:r>
            <a:r>
              <a:rPr lang="en-US" altLang="zh-CN" dirty="0"/>
              <a:t>Dynamic</a:t>
            </a:r>
            <a:r>
              <a:rPr lang="zh-CN" altLang="en-US" dirty="0"/>
              <a:t> </a:t>
            </a:r>
            <a:r>
              <a:rPr lang="en-US" altLang="zh-CN" dirty="0"/>
              <a:t>Language</a:t>
            </a:r>
            <a:r>
              <a:rPr lang="zh-CN" altLang="en-US" dirty="0"/>
              <a:t> </a:t>
            </a:r>
            <a:r>
              <a:rPr lang="en-US" altLang="zh-CN" dirty="0"/>
              <a:t>Runtime</a:t>
            </a:r>
          </a:p>
          <a:p>
            <a:r>
              <a:rPr lang="en-US" altLang="zh-CN" dirty="0"/>
              <a:t>Nov</a:t>
            </a:r>
            <a:r>
              <a:rPr lang="zh-CN" altLang="en-US" dirty="0"/>
              <a:t> </a:t>
            </a:r>
            <a:r>
              <a:rPr lang="en-US" altLang="zh-CN" dirty="0"/>
              <a:t>04,</a:t>
            </a:r>
            <a:r>
              <a:rPr lang="zh-CN" altLang="en-US" dirty="0"/>
              <a:t> </a:t>
            </a:r>
            <a:r>
              <a:rPr lang="en-US" altLang="zh-CN" dirty="0"/>
              <a:t>2010</a:t>
            </a:r>
            <a:r>
              <a:rPr lang="zh-CN" altLang="en-US" dirty="0"/>
              <a:t> </a:t>
            </a:r>
            <a:r>
              <a:rPr lang="en-US" altLang="zh-CN" dirty="0"/>
              <a:t>F#</a:t>
            </a:r>
          </a:p>
          <a:p>
            <a:r>
              <a:rPr lang="en-US" altLang="zh-CN" dirty="0"/>
              <a:t>Jan</a:t>
            </a:r>
            <a:r>
              <a:rPr lang="zh-CN" altLang="en-US" dirty="0"/>
              <a:t> </a:t>
            </a:r>
            <a:r>
              <a:rPr lang="en-US" altLang="zh-CN" dirty="0"/>
              <a:t>03,</a:t>
            </a:r>
            <a:r>
              <a:rPr lang="zh-CN" altLang="en-US" dirty="0"/>
              <a:t> </a:t>
            </a:r>
            <a:r>
              <a:rPr lang="en-US" altLang="zh-CN" dirty="0"/>
              <a:t>2011</a:t>
            </a:r>
            <a:r>
              <a:rPr lang="zh-CN" altLang="en-US" dirty="0"/>
              <a:t>   </a:t>
            </a:r>
            <a:r>
              <a:rPr lang="en-US" altLang="zh-CN" dirty="0" err="1"/>
              <a:t>NuGet</a:t>
            </a:r>
            <a:endParaRPr lang="en-US" altLang="zh-CN" dirty="0"/>
          </a:p>
          <a:p>
            <a:r>
              <a:rPr lang="en-US" altLang="zh-CN" dirty="0"/>
              <a:t>Mar</a:t>
            </a:r>
            <a:r>
              <a:rPr lang="zh-CN" altLang="en-US" dirty="0"/>
              <a:t> </a:t>
            </a:r>
            <a:r>
              <a:rPr lang="en-US" altLang="zh-CN" dirty="0"/>
              <a:t>28,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r>
              <a:rPr lang="zh-CN" altLang="en-US" dirty="0"/>
              <a:t>  </a:t>
            </a:r>
            <a:r>
              <a:rPr lang="en-US" altLang="zh-CN" dirty="0"/>
              <a:t>ASP.NET</a:t>
            </a:r>
            <a:r>
              <a:rPr lang="zh-CN" altLang="en-US" dirty="0"/>
              <a:t> </a:t>
            </a:r>
            <a:r>
              <a:rPr lang="en-US" altLang="zh-CN" dirty="0"/>
              <a:t>MVC/Web</a:t>
            </a:r>
            <a:r>
              <a:rPr lang="zh-CN" altLang="en-US" dirty="0"/>
              <a:t> </a:t>
            </a:r>
            <a:r>
              <a:rPr lang="en-US" altLang="zh-CN" dirty="0"/>
              <a:t>API/Razor</a:t>
            </a:r>
          </a:p>
          <a:p>
            <a:r>
              <a:rPr lang="en-US" altLang="zh-CN" dirty="0"/>
              <a:t>Jul</a:t>
            </a:r>
            <a:r>
              <a:rPr lang="zh-CN" altLang="en-US" dirty="0"/>
              <a:t> </a:t>
            </a:r>
            <a:r>
              <a:rPr lang="en-US" altLang="zh-CN" dirty="0"/>
              <a:t>19,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r>
              <a:rPr lang="zh-CN" altLang="en-US" dirty="0"/>
              <a:t>    </a:t>
            </a:r>
            <a:r>
              <a:rPr lang="en-US" altLang="zh-CN" dirty="0"/>
              <a:t>Entity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</a:p>
          <a:p>
            <a:r>
              <a:rPr lang="en-US" altLang="zh-CN" dirty="0"/>
              <a:t>Apr</a:t>
            </a:r>
            <a:r>
              <a:rPr lang="zh-CN" altLang="en-US" dirty="0"/>
              <a:t> </a:t>
            </a:r>
            <a:r>
              <a:rPr lang="en-US" altLang="zh-CN" dirty="0"/>
              <a:t>03,</a:t>
            </a:r>
            <a:r>
              <a:rPr lang="zh-CN" altLang="en-US" dirty="0"/>
              <a:t> </a:t>
            </a:r>
            <a:r>
              <a:rPr lang="en-US" altLang="zh-CN" dirty="0"/>
              <a:t>2014</a:t>
            </a:r>
            <a:r>
              <a:rPr lang="zh-CN" altLang="en-US" dirty="0"/>
              <a:t>   </a:t>
            </a:r>
            <a:r>
              <a:rPr lang="en-US" altLang="zh-CN" dirty="0"/>
              <a:t>Roslyn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7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Nov</a:t>
            </a:r>
            <a:r>
              <a:rPr lang="zh-CN" altLang="en-US" dirty="0"/>
              <a:t> </a:t>
            </a:r>
            <a:r>
              <a:rPr lang="en-US" altLang="zh-CN" dirty="0"/>
              <a:t>12,</a:t>
            </a:r>
            <a:r>
              <a:rPr lang="zh-CN" altLang="en-US" dirty="0"/>
              <a:t> </a:t>
            </a:r>
            <a:r>
              <a:rPr lang="en-US" altLang="zh-CN" dirty="0"/>
              <a:t>2014</a:t>
            </a:r>
            <a:br>
              <a:rPr lang="en-US" altLang="zh-CN" dirty="0"/>
            </a:b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  <a:r>
              <a:rPr lang="zh-CN" altLang="en-US" dirty="0"/>
              <a:t> </a:t>
            </a:r>
            <a:r>
              <a:rPr lang="en-US" altLang="zh-CN" dirty="0"/>
              <a:t>sourced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OS</a:t>
            </a:r>
            <a:r>
              <a:rPr lang="zh-CN" altLang="en-US" dirty="0"/>
              <a:t> </a:t>
            </a:r>
            <a:r>
              <a:rPr lang="en-US" altLang="zh-CN" dirty="0"/>
              <a:t>X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Linux</a:t>
            </a:r>
            <a:r>
              <a:rPr lang="zh-CN" altLang="en-US" dirty="0"/>
              <a:t> </a:t>
            </a:r>
            <a:r>
              <a:rPr lang="en-US" altLang="zh-CN" dirty="0"/>
              <a:t>support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702929"/>
            <a:ext cx="6605588" cy="37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929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(.NET Core)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99055378"/>
              </p:ext>
            </p:extLst>
          </p:nvPr>
        </p:nvGraphicFramePr>
        <p:xfrm>
          <a:off x="538163" y="1719263"/>
          <a:ext cx="1091247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606255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1654" y="2478136"/>
            <a:ext cx="4711394" cy="1064525"/>
          </a:xfrm>
        </p:spPr>
        <p:txBody>
          <a:bodyPr/>
          <a:lstStyle/>
          <a:p>
            <a:r>
              <a:rPr lang="en-US" altLang="zh-CN" dirty="0"/>
              <a:t>Jul</a:t>
            </a:r>
            <a:r>
              <a:rPr lang="zh-CN" altLang="en-US" dirty="0"/>
              <a:t> </a:t>
            </a:r>
            <a:r>
              <a:rPr lang="en-US" altLang="zh-CN" dirty="0"/>
              <a:t>20,</a:t>
            </a:r>
            <a:r>
              <a:rPr lang="zh-CN" altLang="en-US" dirty="0"/>
              <a:t> </a:t>
            </a:r>
            <a:r>
              <a:rPr lang="en-US" altLang="zh-CN" dirty="0"/>
              <a:t>2015</a:t>
            </a:r>
            <a:br>
              <a:rPr lang="en-US" altLang="zh-CN" dirty="0"/>
            </a:b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4.6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Apr 05, 2017</a:t>
            </a:r>
            <a:br>
              <a:rPr lang="en-US" altLang="zh-CN" dirty="0"/>
            </a:br>
            <a:r>
              <a:rPr lang="en-US" altLang="zh-CN" dirty="0"/>
              <a:t>.NET Framework 4.7</a:t>
            </a:r>
            <a:br>
              <a:rPr lang="en-US" altLang="zh-CN" dirty="0"/>
            </a:br>
            <a:br>
              <a:rPr lang="en-US" altLang="zh-CN" dirty="0"/>
            </a:br>
            <a:r>
              <a:rPr lang="en-US" altLang="zh-CN" dirty="0"/>
              <a:t>May 10, 2017</a:t>
            </a:r>
            <a:br>
              <a:rPr lang="en-US" altLang="zh-CN" dirty="0"/>
            </a:br>
            <a:r>
              <a:rPr lang="en-US" altLang="zh-CN" dirty="0"/>
              <a:t>Mono 5.0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21"/>
          <a:stretch/>
        </p:blipFill>
        <p:spPr>
          <a:xfrm>
            <a:off x="5349875" y="1699638"/>
            <a:ext cx="6605588" cy="35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386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Scott</a:t>
            </a:r>
            <a:r>
              <a:rPr lang="zh-CN" altLang="en-US" dirty="0"/>
              <a:t> </a:t>
            </a:r>
            <a:r>
              <a:rPr lang="en-US" altLang="zh-CN" dirty="0" err="1"/>
              <a:t>Hanselman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949" y="1719012"/>
            <a:ext cx="5174082" cy="4818265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 err="1"/>
              <a:t>Corillian</a:t>
            </a:r>
            <a:r>
              <a:rPr lang="zh-CN" altLang="en-US" dirty="0"/>
              <a:t> </a:t>
            </a:r>
            <a:r>
              <a:rPr lang="en-US" altLang="zh-CN" dirty="0"/>
              <a:t>Chief</a:t>
            </a:r>
            <a:r>
              <a:rPr lang="zh-CN" altLang="en-US" dirty="0"/>
              <a:t> </a:t>
            </a:r>
            <a:r>
              <a:rPr lang="en-US" altLang="zh-CN" dirty="0"/>
              <a:t>Architect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Microsoft MVP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Microsoft Principal Program</a:t>
            </a:r>
            <a:r>
              <a:rPr lang="zh-CN" altLang="en-US" dirty="0"/>
              <a:t> </a:t>
            </a:r>
            <a:r>
              <a:rPr lang="en-US" altLang="zh-CN" dirty="0"/>
              <a:t>Manager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Microsoft Partner Program Manager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/>
          <a:srcRect l="45656" r="15537"/>
          <a:stretch/>
        </p:blipFill>
        <p:spPr>
          <a:xfrm>
            <a:off x="6734272" y="1719215"/>
            <a:ext cx="3323967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081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Microsoft</a:t>
            </a:r>
            <a:r>
              <a:rPr lang="zh-CN" altLang="en-US" dirty="0"/>
              <a:t> </a:t>
            </a:r>
            <a:r>
              <a:rPr lang="en-US" altLang="zh-CN" dirty="0"/>
              <a:t>Flavors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(desktop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server)</a:t>
            </a:r>
          </a:p>
          <a:p>
            <a:endParaRPr lang="en-US" altLang="zh-CN" dirty="0"/>
          </a:p>
          <a:p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Compact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(mobile)</a:t>
            </a:r>
          </a:p>
          <a:p>
            <a:endParaRPr lang="en-US" altLang="zh-CN" dirty="0"/>
          </a:p>
          <a:p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Micro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(embedded)</a:t>
            </a:r>
          </a:p>
          <a:p>
            <a:endParaRPr lang="en-US" altLang="zh-CN" dirty="0"/>
          </a:p>
          <a:p>
            <a:r>
              <a:rPr lang="en-US" altLang="zh-CN" dirty="0"/>
              <a:t>Silverlight</a:t>
            </a:r>
            <a:r>
              <a:rPr lang="zh-CN" altLang="en-US" dirty="0"/>
              <a:t> </a:t>
            </a:r>
            <a:r>
              <a:rPr lang="en-US" altLang="zh-CN" dirty="0"/>
              <a:t>(web)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Julia</a:t>
            </a:r>
            <a:r>
              <a:rPr lang="zh-CN" altLang="en-US" dirty="0"/>
              <a:t> </a:t>
            </a:r>
            <a:r>
              <a:rPr lang="en-US" altLang="zh-CN" dirty="0" err="1"/>
              <a:t>Liuson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Corporate Vice President</a:t>
            </a:r>
            <a:endParaRPr lang="en-US" altLang="zh-C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468" y="1657480"/>
            <a:ext cx="3233351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3281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Recent Innovations and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277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BF30875-1EE7-6A40-8BCC-6EB97045F2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Possibilities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340F50-E889-FD49-A809-2E99F3A4D3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.NET IL Interpreter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Cross Platform UI Frameworks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/>
              <a:t>.NET Core + Mono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4114734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endParaRPr lang="en-US" altLang="zh-CN" dirty="0"/>
          </a:p>
          <a:p>
            <a:r>
              <a:rPr lang="en-US" altLang="zh-CN" dirty="0"/>
              <a:t>Mono and </a:t>
            </a:r>
            <a:r>
              <a:rPr lang="en-US" altLang="zh-CN" dirty="0" err="1"/>
              <a:t>Xamarin</a:t>
            </a:r>
            <a:endParaRPr lang="en-US" altLang="zh-CN" dirty="0"/>
          </a:p>
          <a:p>
            <a:r>
              <a:rPr lang="en-US" altLang="zh-CN" dirty="0"/>
              <a:t>Microsoft:</a:t>
            </a:r>
            <a:r>
              <a:rPr lang="zh-CN" altLang="en-US" dirty="0"/>
              <a:t> </a:t>
            </a:r>
            <a:r>
              <a:rPr lang="en-US" altLang="zh-CN" dirty="0"/>
              <a:t>Closed</a:t>
            </a:r>
            <a:r>
              <a:rPr lang="zh-CN" altLang="en-US" dirty="0"/>
              <a:t> </a:t>
            </a:r>
            <a:r>
              <a:rPr lang="en-US" altLang="zh-CN" dirty="0"/>
              <a:t>to</a:t>
            </a:r>
            <a:r>
              <a:rPr lang="zh-CN" altLang="en-US" dirty="0"/>
              <a:t> </a:t>
            </a:r>
            <a:r>
              <a:rPr lang="en-US" altLang="zh-CN" dirty="0"/>
              <a:t>Open</a:t>
            </a:r>
          </a:p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The</a:t>
            </a:r>
            <a:r>
              <a:rPr lang="zh-CN" altLang="en-US" dirty="0"/>
              <a:t> </a:t>
            </a:r>
            <a:r>
              <a:rPr lang="en-US" altLang="zh-CN" dirty="0"/>
              <a:t>Timeline</a:t>
            </a:r>
            <a:r>
              <a:rPr lang="zh-CN" altLang="en-US" dirty="0"/>
              <a:t> </a:t>
            </a:r>
            <a:r>
              <a:rPr lang="en-US" altLang="zh-CN" dirty="0"/>
              <a:t>Site</a:t>
            </a:r>
            <a:r>
              <a:rPr lang="zh-CN" altLang="en-US" dirty="0"/>
              <a:t>       </a:t>
            </a:r>
            <a:endParaRPr lang="en-US" altLang="zh-CN" dirty="0"/>
          </a:p>
          <a:p>
            <a:r>
              <a:rPr lang="en-US" altLang="zh-CN" dirty="0">
                <a:hlinkClick r:id="rId2"/>
              </a:rPr>
              <a:t>http://corefx.strikingly.com</a:t>
            </a:r>
            <a:endParaRPr lang="en-US" altLang="zh-CN" dirty="0"/>
          </a:p>
          <a:p>
            <a:endParaRPr lang="en-US" altLang="zh-CN" dirty="0"/>
          </a:p>
          <a:p>
            <a:r>
              <a:rPr lang="en-US" altLang="zh-CN" dirty="0"/>
              <a:t>.</a:t>
            </a:r>
            <a:r>
              <a:rPr lang="en-US" altLang="zh-CN"/>
              <a:t>NET Rocks#1500: The History of .NET</a:t>
            </a:r>
          </a:p>
          <a:p>
            <a:r>
              <a:rPr lang="en-US" altLang="zh-CN" dirty="0">
                <a:hlinkClick r:id="rId3"/>
              </a:rPr>
              <a:t>https://www.dotnetrocks.com/?show=1500</a:t>
            </a:r>
            <a:endParaRPr lang="en-US" altLang="zh-CN" dirty="0"/>
          </a:p>
          <a:p>
            <a:endParaRPr lang="en-US" altLang="zh-CN" dirty="0"/>
          </a:p>
          <a:p>
            <a:r>
              <a:rPr lang="en-US" dirty="0"/>
              <a:t>Richard Campbell is working on a in-depth book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151260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289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Timeline (.NET)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479631"/>
              </p:ext>
            </p:extLst>
          </p:nvPr>
        </p:nvGraphicFramePr>
        <p:xfrm>
          <a:off x="538163" y="1719263"/>
          <a:ext cx="1091247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6992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Feb</a:t>
            </a:r>
            <a:r>
              <a:rPr lang="zh-CN" altLang="en-US" dirty="0"/>
              <a:t> </a:t>
            </a:r>
            <a:r>
              <a:rPr lang="en-US" altLang="zh-CN" dirty="0"/>
              <a:t>13,</a:t>
            </a:r>
            <a:r>
              <a:rPr lang="zh-CN" altLang="en-US" dirty="0"/>
              <a:t> </a:t>
            </a:r>
            <a:r>
              <a:rPr lang="en-US" altLang="zh-CN" dirty="0"/>
              <a:t>2002</a:t>
            </a:r>
            <a:br>
              <a:rPr lang="en-US" altLang="zh-CN" dirty="0"/>
            </a:b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/>
              <a:t>1.0</a:t>
            </a:r>
            <a:br>
              <a:rPr lang="en-US" altLang="zh-CN" dirty="0"/>
            </a:br>
            <a:r>
              <a:rPr lang="en-US" altLang="zh-CN" dirty="0"/>
              <a:t>Visual</a:t>
            </a:r>
            <a:r>
              <a:rPr lang="zh-CN" altLang="en-US" dirty="0"/>
              <a:t> </a:t>
            </a:r>
            <a:r>
              <a:rPr lang="en-US" altLang="zh-CN" dirty="0"/>
              <a:t>Studio</a:t>
            </a:r>
            <a:r>
              <a:rPr lang="zh-CN" altLang="en-US" dirty="0"/>
              <a:t> </a:t>
            </a: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2002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69" y="1173956"/>
            <a:ext cx="4876800" cy="4762500"/>
          </a:xfrm>
        </p:spPr>
      </p:pic>
    </p:spTree>
    <p:extLst>
      <p:ext uri="{BB962C8B-B14F-4D97-AF65-F5344CB8AC3E}">
        <p14:creationId xmlns:p14="http://schemas.microsoft.com/office/powerpoint/2010/main" val="7724031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1" id="{31AC0902-A492-460F-A748-80D35CF145FD}" vid="{543537B4-5EF4-4FA3-A9CC-A3B8EFAFF8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GCR MVP Meetup PPT Template_V2</Template>
  <TotalTime>2208</TotalTime>
  <Words>996</Words>
  <Application>Microsoft Macintosh PowerPoint</Application>
  <PresentationFormat>Widescreen</PresentationFormat>
  <Paragraphs>293</Paragraphs>
  <Slides>64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72" baseType="lpstr">
      <vt:lpstr>等线</vt:lpstr>
      <vt:lpstr>微软雅黑</vt:lpstr>
      <vt:lpstr>Segoe UI</vt:lpstr>
      <vt:lpstr>Segoe UI Semilight</vt:lpstr>
      <vt:lpstr>Arial</vt:lpstr>
      <vt:lpstr>Calibri</vt:lpstr>
      <vt:lpstr>Courier New</vt:lpstr>
      <vt:lpstr>Office 主题​​</vt:lpstr>
      <vt:lpstr>Legends of .NET</vt:lpstr>
      <vt:lpstr>Lex Li</vt:lpstr>
      <vt:lpstr>Legends of .NET (in Chinese)  ISBN 9781387061426  http://dotnet.lextudio.com </vt:lpstr>
      <vt:lpstr>Why .NET?</vt:lpstr>
      <vt:lpstr>What is .NET?</vt:lpstr>
      <vt:lpstr>Microsoft Flavors</vt:lpstr>
      <vt:lpstr>.NET Framework</vt:lpstr>
      <vt:lpstr>Timeline (.NET)</vt:lpstr>
      <vt:lpstr>Feb 13, 2002 .NET Framework 1.0 Visual Studio .NET 2002</vt:lpstr>
      <vt:lpstr>Rapid Application Development</vt:lpstr>
      <vt:lpstr>Apr 03, 2003 .NET Framework 1.1 Visual Studio .NET 2003</vt:lpstr>
      <vt:lpstr>Significant Changes</vt:lpstr>
      <vt:lpstr>Community Contribution</vt:lpstr>
      <vt:lpstr>Nov 07, 2005 .NET Framework 2.0 Visual Studio 2005</vt:lpstr>
      <vt:lpstr>Significant Changes</vt:lpstr>
      <vt:lpstr>Nov 06, 2006 .NET Framework 3.0  Nov 19, 2007 .NET Framework 3.5 Visual Studio 2008</vt:lpstr>
      <vt:lpstr>Significant Changes</vt:lpstr>
      <vt:lpstr>Apr 12, 2010 .NET Framework 4.0 Visual Studio 2010  Aug 15, 2012 .NET Framework 4.5 Visual Studio 2012</vt:lpstr>
      <vt:lpstr>Significant Changes</vt:lpstr>
      <vt:lpstr>Anders Hejlsberg</vt:lpstr>
      <vt:lpstr>Scott Guthrie</vt:lpstr>
      <vt:lpstr>The Mono Project and Xamarin</vt:lpstr>
      <vt:lpstr>What is Mono?</vt:lpstr>
      <vt:lpstr>Why Mono?</vt:lpstr>
      <vt:lpstr>Timeline (Mono)</vt:lpstr>
      <vt:lpstr>Mono</vt:lpstr>
      <vt:lpstr>Nov 02, 2006 Mono 1.2  Oct 01, 2008 Mono 2.0  Jan 09, 2009 Mono 2.2</vt:lpstr>
      <vt:lpstr>Significant Changes</vt:lpstr>
      <vt:lpstr>What is next?</vt:lpstr>
      <vt:lpstr>2007 iPhone! Mobile computing era started!</vt:lpstr>
      <vt:lpstr>iPhone</vt:lpstr>
      <vt:lpstr>Unity on iOS?</vt:lpstr>
      <vt:lpstr>Unity on iOS</vt:lpstr>
      <vt:lpstr>Ahead of Time Compilation</vt:lpstr>
      <vt:lpstr>C# for iOS?</vt:lpstr>
      <vt:lpstr>Mobile Apps for iOS Development in 2008</vt:lpstr>
      <vt:lpstr>Sep 14, 2009 MonoTouch 1.0  Nov 04, 2009 MonoTouch 1.2</vt:lpstr>
      <vt:lpstr>MonoTouch</vt:lpstr>
      <vt:lpstr>Same Day Support</vt:lpstr>
      <vt:lpstr>Mar 17, 2011 MonoMac 1.0  Apr 06, 2011 Mono for Android 1.0 </vt:lpstr>
      <vt:lpstr>What is next?</vt:lpstr>
      <vt:lpstr>Attachmate acquired Novell and the April 2010 layoffs</vt:lpstr>
      <vt:lpstr>May 16, 2011 Xamarin founded  CEO        Nat Friedman CTO     Miguel de Icaza</vt:lpstr>
      <vt:lpstr>May 14, 2012 Mono for Android 4.2 </vt:lpstr>
      <vt:lpstr>Feb 20, 2013 Xamarin 2</vt:lpstr>
      <vt:lpstr>May 28, 2014 Xamarin 3</vt:lpstr>
      <vt:lpstr>Nov 17, 2015 Xamarin 4</vt:lpstr>
      <vt:lpstr>Xamarin  Test Cloud</vt:lpstr>
      <vt:lpstr>Xamarin + Microsoft = ?</vt:lpstr>
      <vt:lpstr>Feb 24, 2016 Microsoft acquired Xamarin</vt:lpstr>
      <vt:lpstr>Miguel de Icaza</vt:lpstr>
      <vt:lpstr>Nat Friedman</vt:lpstr>
      <vt:lpstr>Microsoft: Closed to Open</vt:lpstr>
      <vt:lpstr>The Beginning</vt:lpstr>
      <vt:lpstr>Core Products Open Sourced</vt:lpstr>
      <vt:lpstr>Nov 12, 2014 .NET Core open sourced with OS X and Linux support</vt:lpstr>
      <vt:lpstr>Timeline (.NET Core)</vt:lpstr>
      <vt:lpstr>Jul 20, 2015 .NET Framework 4.6  Apr 05, 2017 .NET Framework 4.7  May 10, 2017 Mono 5.0</vt:lpstr>
      <vt:lpstr>Scott Hanselman</vt:lpstr>
      <vt:lpstr>Julia Liuson</vt:lpstr>
      <vt:lpstr>Recent Innovations and Future</vt:lpstr>
      <vt:lpstr>Possibilities</vt:lpstr>
      <vt:lpstr>Summary</vt:lpstr>
      <vt:lpstr>Resources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Lex Li</dc:creator>
  <cp:lastModifiedBy>Rental Parking</cp:lastModifiedBy>
  <cp:revision>83</cp:revision>
  <cp:lastPrinted>2016-03-07T04:11:59Z</cp:lastPrinted>
  <dcterms:created xsi:type="dcterms:W3CDTF">2016-03-06T12:00:21Z</dcterms:created>
  <dcterms:modified xsi:type="dcterms:W3CDTF">2019-04-08T03:09:07Z</dcterms:modified>
</cp:coreProperties>
</file>